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9"/>
  </p:notesMasterIdLst>
  <p:sldIdLst>
    <p:sldId id="263" r:id="rId2"/>
    <p:sldId id="259" r:id="rId3"/>
    <p:sldId id="256" r:id="rId4"/>
    <p:sldId id="258" r:id="rId5"/>
    <p:sldId id="260" r:id="rId6"/>
    <p:sldId id="261" r:id="rId7"/>
    <p:sldId id="265" r:id="rId8"/>
  </p:sldIdLst>
  <p:sldSz cx="9144000" cy="6858000" type="screen4x3"/>
  <p:notesSz cx="6858000" cy="9144000"/>
  <p:defaultTextStyle>
    <a:defPPr>
      <a:defRPr lang="it-IT"/>
    </a:defPPr>
    <a:lvl1pPr marL="0" algn="l" defTabSz="914305" rtl="0" eaLnBrk="1" latinLnBrk="0" hangingPunct="1">
      <a:defRPr sz="1800" kern="1200">
        <a:solidFill>
          <a:schemeClr val="tx1"/>
        </a:solidFill>
        <a:latin typeface="+mn-lt"/>
        <a:ea typeface="+mn-ea"/>
        <a:cs typeface="+mn-cs"/>
      </a:defRPr>
    </a:lvl1pPr>
    <a:lvl2pPr marL="457153" algn="l" defTabSz="914305" rtl="0" eaLnBrk="1" latinLnBrk="0" hangingPunct="1">
      <a:defRPr sz="1800" kern="1200">
        <a:solidFill>
          <a:schemeClr val="tx1"/>
        </a:solidFill>
        <a:latin typeface="+mn-lt"/>
        <a:ea typeface="+mn-ea"/>
        <a:cs typeface="+mn-cs"/>
      </a:defRPr>
    </a:lvl2pPr>
    <a:lvl3pPr marL="914305" algn="l" defTabSz="914305" rtl="0" eaLnBrk="1" latinLnBrk="0" hangingPunct="1">
      <a:defRPr sz="1800" kern="1200">
        <a:solidFill>
          <a:schemeClr val="tx1"/>
        </a:solidFill>
        <a:latin typeface="+mn-lt"/>
        <a:ea typeface="+mn-ea"/>
        <a:cs typeface="+mn-cs"/>
      </a:defRPr>
    </a:lvl3pPr>
    <a:lvl4pPr marL="1371458" algn="l" defTabSz="914305" rtl="0" eaLnBrk="1" latinLnBrk="0" hangingPunct="1">
      <a:defRPr sz="1800" kern="1200">
        <a:solidFill>
          <a:schemeClr val="tx1"/>
        </a:solidFill>
        <a:latin typeface="+mn-lt"/>
        <a:ea typeface="+mn-ea"/>
        <a:cs typeface="+mn-cs"/>
      </a:defRPr>
    </a:lvl4pPr>
    <a:lvl5pPr marL="1828610" algn="l" defTabSz="914305" rtl="0" eaLnBrk="1" latinLnBrk="0" hangingPunct="1">
      <a:defRPr sz="1800" kern="1200">
        <a:solidFill>
          <a:schemeClr val="tx1"/>
        </a:solidFill>
        <a:latin typeface="+mn-lt"/>
        <a:ea typeface="+mn-ea"/>
        <a:cs typeface="+mn-cs"/>
      </a:defRPr>
    </a:lvl5pPr>
    <a:lvl6pPr marL="2285763" algn="l" defTabSz="914305" rtl="0" eaLnBrk="1" latinLnBrk="0" hangingPunct="1">
      <a:defRPr sz="1800" kern="1200">
        <a:solidFill>
          <a:schemeClr val="tx1"/>
        </a:solidFill>
        <a:latin typeface="+mn-lt"/>
        <a:ea typeface="+mn-ea"/>
        <a:cs typeface="+mn-cs"/>
      </a:defRPr>
    </a:lvl6pPr>
    <a:lvl7pPr marL="2742915" algn="l" defTabSz="914305" rtl="0" eaLnBrk="1" latinLnBrk="0" hangingPunct="1">
      <a:defRPr sz="1800" kern="1200">
        <a:solidFill>
          <a:schemeClr val="tx1"/>
        </a:solidFill>
        <a:latin typeface="+mn-lt"/>
        <a:ea typeface="+mn-ea"/>
        <a:cs typeface="+mn-cs"/>
      </a:defRPr>
    </a:lvl7pPr>
    <a:lvl8pPr marL="3200068" algn="l" defTabSz="914305" rtl="0" eaLnBrk="1" latinLnBrk="0" hangingPunct="1">
      <a:defRPr sz="1800" kern="1200">
        <a:solidFill>
          <a:schemeClr val="tx1"/>
        </a:solidFill>
        <a:latin typeface="+mn-lt"/>
        <a:ea typeface="+mn-ea"/>
        <a:cs typeface="+mn-cs"/>
      </a:defRPr>
    </a:lvl8pPr>
    <a:lvl9pPr marL="3657220" algn="l" defTabSz="91430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14" autoAdjust="0"/>
  </p:normalViewPr>
  <p:slideViewPr>
    <p:cSldViewPr>
      <p:cViewPr>
        <p:scale>
          <a:sx n="82" d="100"/>
          <a:sy n="82" d="100"/>
        </p:scale>
        <p:origin x="-10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D53FB3-4D8E-486F-BAC7-71BBB0B68D4B}" type="datetimeFigureOut">
              <a:rPr lang="it-IT" smtClean="0"/>
              <a:pPr/>
              <a:t>09/12/2015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449C7-361A-4950-A960-1779E0EBA66D}" type="slidenum">
              <a:rPr lang="it-IT" smtClean="0"/>
              <a:pPr/>
              <a:t>‹N›</a:t>
            </a:fld>
            <a:endParaRPr lang="it-IT"/>
          </a:p>
        </p:txBody>
      </p:sp>
    </p:spTree>
    <p:extLst>
      <p:ext uri="{BB962C8B-B14F-4D97-AF65-F5344CB8AC3E}">
        <p14:creationId xmlns:p14="http://schemas.microsoft.com/office/powerpoint/2010/main" val="198764851"/>
      </p:ext>
    </p:extLst>
  </p:cSld>
  <p:clrMap bg1="lt1" tx1="dk1" bg2="lt2" tx2="dk2" accent1="accent1" accent2="accent2" accent3="accent3" accent4="accent4" accent5="accent5" accent6="accent6" hlink="hlink" folHlink="folHlink"/>
  <p:notesStyle>
    <a:lvl1pPr marL="0" algn="l" defTabSz="914305" rtl="0" eaLnBrk="1" latinLnBrk="0" hangingPunct="1">
      <a:defRPr sz="1200" kern="1200">
        <a:solidFill>
          <a:schemeClr val="tx1"/>
        </a:solidFill>
        <a:latin typeface="+mn-lt"/>
        <a:ea typeface="+mn-ea"/>
        <a:cs typeface="+mn-cs"/>
      </a:defRPr>
    </a:lvl1pPr>
    <a:lvl2pPr marL="457153" algn="l" defTabSz="914305" rtl="0" eaLnBrk="1" latinLnBrk="0" hangingPunct="1">
      <a:defRPr sz="1200" kern="1200">
        <a:solidFill>
          <a:schemeClr val="tx1"/>
        </a:solidFill>
        <a:latin typeface="+mn-lt"/>
        <a:ea typeface="+mn-ea"/>
        <a:cs typeface="+mn-cs"/>
      </a:defRPr>
    </a:lvl2pPr>
    <a:lvl3pPr marL="914305" algn="l" defTabSz="914305" rtl="0" eaLnBrk="1" latinLnBrk="0" hangingPunct="1">
      <a:defRPr sz="1200" kern="1200">
        <a:solidFill>
          <a:schemeClr val="tx1"/>
        </a:solidFill>
        <a:latin typeface="+mn-lt"/>
        <a:ea typeface="+mn-ea"/>
        <a:cs typeface="+mn-cs"/>
      </a:defRPr>
    </a:lvl3pPr>
    <a:lvl4pPr marL="1371458" algn="l" defTabSz="914305" rtl="0" eaLnBrk="1" latinLnBrk="0" hangingPunct="1">
      <a:defRPr sz="1200" kern="1200">
        <a:solidFill>
          <a:schemeClr val="tx1"/>
        </a:solidFill>
        <a:latin typeface="+mn-lt"/>
        <a:ea typeface="+mn-ea"/>
        <a:cs typeface="+mn-cs"/>
      </a:defRPr>
    </a:lvl4pPr>
    <a:lvl5pPr marL="1828610" algn="l" defTabSz="914305" rtl="0" eaLnBrk="1" latinLnBrk="0" hangingPunct="1">
      <a:defRPr sz="1200" kern="1200">
        <a:solidFill>
          <a:schemeClr val="tx1"/>
        </a:solidFill>
        <a:latin typeface="+mn-lt"/>
        <a:ea typeface="+mn-ea"/>
        <a:cs typeface="+mn-cs"/>
      </a:defRPr>
    </a:lvl5pPr>
    <a:lvl6pPr marL="2285763" algn="l" defTabSz="914305" rtl="0" eaLnBrk="1" latinLnBrk="0" hangingPunct="1">
      <a:defRPr sz="1200" kern="1200">
        <a:solidFill>
          <a:schemeClr val="tx1"/>
        </a:solidFill>
        <a:latin typeface="+mn-lt"/>
        <a:ea typeface="+mn-ea"/>
        <a:cs typeface="+mn-cs"/>
      </a:defRPr>
    </a:lvl6pPr>
    <a:lvl7pPr marL="2742915" algn="l" defTabSz="914305" rtl="0" eaLnBrk="1" latinLnBrk="0" hangingPunct="1">
      <a:defRPr sz="1200" kern="1200">
        <a:solidFill>
          <a:schemeClr val="tx1"/>
        </a:solidFill>
        <a:latin typeface="+mn-lt"/>
        <a:ea typeface="+mn-ea"/>
        <a:cs typeface="+mn-cs"/>
      </a:defRPr>
    </a:lvl7pPr>
    <a:lvl8pPr marL="3200068" algn="l" defTabSz="914305" rtl="0" eaLnBrk="1" latinLnBrk="0" hangingPunct="1">
      <a:defRPr sz="1200" kern="1200">
        <a:solidFill>
          <a:schemeClr val="tx1"/>
        </a:solidFill>
        <a:latin typeface="+mn-lt"/>
        <a:ea typeface="+mn-ea"/>
        <a:cs typeface="+mn-cs"/>
      </a:defRPr>
    </a:lvl8pPr>
    <a:lvl9pPr marL="3657220" algn="l" defTabSz="91430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BC449C7-361A-4950-A960-1779E0EBA66D}" type="slidenum">
              <a:rPr lang="it-IT" smtClean="0"/>
              <a:pPr/>
              <a:t>3</a:t>
            </a:fld>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685800" y="4343400"/>
            <a:ext cx="5486400" cy="276999"/>
          </a:xfrm>
        </p:spPr>
        <p:txBody>
          <a:bodyPr>
            <a:spAutoFit/>
          </a:bodyPr>
          <a:lstStyle/>
          <a:p>
            <a:endParaRPr 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noResize="1"/>
          </p:cNvSpPr>
          <p:nvPr>
            <p:ph type="sldImg"/>
          </p:nvPr>
        </p:nvSpPr>
        <p:spPr>
          <a:xfrm>
            <a:off x="1143000" y="695325"/>
            <a:ext cx="4570413" cy="3427413"/>
          </a:xfrm>
          <a:solidFill>
            <a:schemeClr val="accent1"/>
          </a:solidFill>
          <a:ln w="25400">
            <a:solidFill>
              <a:schemeClr val="accent1">
                <a:shade val="50000"/>
              </a:schemeClr>
            </a:solidFill>
            <a:prstDash val="solid"/>
          </a:ln>
        </p:spPr>
      </p:sp>
      <p:sp>
        <p:nvSpPr>
          <p:cNvPr id="3" name="Segnaposto note 2"/>
          <p:cNvSpPr txBox="1">
            <a:spLocks noGrp="1"/>
          </p:cNvSpPr>
          <p:nvPr>
            <p:ph type="body" sz="quarter" idx="1"/>
          </p:nvPr>
        </p:nvSpPr>
        <p:spPr>
          <a:xfrm>
            <a:off x="685800" y="4343400"/>
            <a:ext cx="5486400" cy="276999"/>
          </a:xfrm>
        </p:spPr>
        <p:txBody>
          <a:bodyPr>
            <a:spAutoFit/>
          </a:bodyPr>
          <a:lstStyle/>
          <a:p>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Ref idx="1001">
        <a:schemeClr val="bg1"/>
      </p:bgRef>
    </p:bg>
    <p:spTree>
      <p:nvGrpSpPr>
        <p:cNvPr id="1" name=""/>
        <p:cNvGrpSpPr/>
        <p:nvPr/>
      </p:nvGrpSpPr>
      <p:grpSpPr>
        <a:xfrm>
          <a:off x="0" y="0"/>
          <a:ext cx="0" cy="0"/>
          <a:chOff x="0" y="0"/>
          <a:chExt cx="0" cy="0"/>
        </a:xfrm>
      </p:grpSpPr>
      <p:sp>
        <p:nvSpPr>
          <p:cNvPr id="8" name="Titolo 7"/>
          <p:cNvSpPr>
            <a:spLocks noGrp="1"/>
          </p:cNvSpPr>
          <p:nvPr>
            <p:ph type="ctrTitle"/>
          </p:nvPr>
        </p:nvSpPr>
        <p:spPr>
          <a:xfrm>
            <a:off x="2286000" y="3124200"/>
            <a:ext cx="6172200" cy="1894362"/>
          </a:xfrm>
        </p:spPr>
        <p:txBody>
          <a:bodyPr/>
          <a:lstStyle>
            <a:lvl1pPr>
              <a:defRPr b="1"/>
            </a:lvl1pPr>
          </a:lstStyle>
          <a:p>
            <a:r>
              <a:rPr kumimoji="0" lang="it-IT" smtClean="0"/>
              <a:t>Fare clic per modificare lo stile del titolo</a:t>
            </a:r>
            <a:endParaRPr kumimoji="0" lang="en-US"/>
          </a:p>
        </p:txBody>
      </p:sp>
      <p:sp>
        <p:nvSpPr>
          <p:cNvPr id="9" name="Sottotitolo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153" indent="0" algn="ctr">
              <a:buNone/>
            </a:lvl2pPr>
            <a:lvl3pPr marL="914305" indent="0" algn="ctr">
              <a:buNone/>
            </a:lvl3pPr>
            <a:lvl4pPr marL="1371458" indent="0" algn="ctr">
              <a:buNone/>
            </a:lvl4pPr>
            <a:lvl5pPr marL="1828610" indent="0" algn="ctr">
              <a:buNone/>
            </a:lvl5pPr>
            <a:lvl6pPr marL="2285763" indent="0" algn="ctr">
              <a:buNone/>
            </a:lvl6pPr>
            <a:lvl7pPr marL="2742915" indent="0" algn="ctr">
              <a:buNone/>
            </a:lvl7pPr>
            <a:lvl8pPr marL="3200068" indent="0" algn="ctr">
              <a:buNone/>
            </a:lvl8pPr>
            <a:lvl9pPr marL="3657220" indent="0" algn="ctr">
              <a:buNone/>
            </a:lvl9pPr>
          </a:lstStyle>
          <a:p>
            <a:r>
              <a:rPr kumimoji="0" lang="it-IT" smtClean="0"/>
              <a:t>Fare clic per modificare lo stile del sottotitolo dello schema</a:t>
            </a:r>
            <a:endParaRPr kumimoji="0" lang="en-US"/>
          </a:p>
        </p:txBody>
      </p:sp>
      <p:sp>
        <p:nvSpPr>
          <p:cNvPr id="28" name="Segnaposto data 27"/>
          <p:cNvSpPr>
            <a:spLocks noGrp="1"/>
          </p:cNvSpPr>
          <p:nvPr>
            <p:ph type="dt" sz="half" idx="10"/>
          </p:nvPr>
        </p:nvSpPr>
        <p:spPr bwMode="auto">
          <a:xfrm rot="5400000">
            <a:off x="7764621" y="1174097"/>
            <a:ext cx="2286000" cy="381000"/>
          </a:xfrm>
        </p:spPr>
        <p:txBody>
          <a:bodyPr/>
          <a:lstStyle/>
          <a:p>
            <a:fld id="{1CFF9019-1B4D-455B-B0C3-032A96773F8A}" type="datetimeFigureOut">
              <a:rPr lang="it-IT" smtClean="0"/>
              <a:pPr/>
              <a:t>09/12/2015</a:t>
            </a:fld>
            <a:endParaRPr lang="it-IT"/>
          </a:p>
        </p:txBody>
      </p:sp>
      <p:sp>
        <p:nvSpPr>
          <p:cNvPr id="17" name="Segnaposto piè di pagina 16"/>
          <p:cNvSpPr>
            <a:spLocks noGrp="1"/>
          </p:cNvSpPr>
          <p:nvPr>
            <p:ph type="ftr" sz="quarter" idx="11"/>
          </p:nvPr>
        </p:nvSpPr>
        <p:spPr bwMode="auto">
          <a:xfrm rot="5400000">
            <a:off x="7077269" y="4181669"/>
            <a:ext cx="3657600" cy="384048"/>
          </a:xfrm>
        </p:spPr>
        <p:txBody>
          <a:bodyPr/>
          <a:lstStyle/>
          <a:p>
            <a:endParaRPr lang="it-IT"/>
          </a:p>
        </p:txBody>
      </p:sp>
      <p:sp>
        <p:nvSpPr>
          <p:cNvPr id="10" name="Rettangolo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2" name="Rettangolo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4" name="Rettangolo 13"/>
          <p:cNvSpPr/>
          <p:nvPr/>
        </p:nvSpPr>
        <p:spPr bwMode="auto">
          <a:xfrm>
            <a:off x="990601"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9" name="Rettangolo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1" name="Connettore 1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8" name="Connettore 1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20" name="Connettore 1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5" name="Connettore 1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22" name="Connettore 1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27" name="Rettangolo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1" name="Oval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3" name="Ovale 22"/>
          <p:cNvSpPr/>
          <p:nvPr/>
        </p:nvSpPr>
        <p:spPr bwMode="auto">
          <a:xfrm>
            <a:off x="1309633" y="4866753"/>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4" name="Ovale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6" name="Ovale 25"/>
          <p:cNvSpPr/>
          <p:nvPr/>
        </p:nvSpPr>
        <p:spPr bwMode="auto">
          <a:xfrm>
            <a:off x="1664209" y="5788153"/>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5" name="Ovale 24"/>
          <p:cNvSpPr/>
          <p:nvPr/>
        </p:nvSpPr>
        <p:spPr>
          <a:xfrm>
            <a:off x="1905000" y="4495801"/>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9" name="Segnaposto numero diapositiva 28"/>
          <p:cNvSpPr>
            <a:spLocks noGrp="1"/>
          </p:cNvSpPr>
          <p:nvPr>
            <p:ph type="sldNum" sz="quarter" idx="12"/>
          </p:nvPr>
        </p:nvSpPr>
        <p:spPr bwMode="auto">
          <a:xfrm>
            <a:off x="1325544" y="4928702"/>
            <a:ext cx="609600" cy="517524"/>
          </a:xfrm>
        </p:spPr>
        <p:txBody>
          <a:bodyPr/>
          <a:lstStyle/>
          <a:p>
            <a:fld id="{63BAE4F7-A545-4CF9-8CA7-93149BCA07BE}" type="slidenum">
              <a:rPr lang="it-IT" smtClean="0"/>
              <a:pPr/>
              <a:t>‹N›</a:t>
            </a:fld>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FF9019-1B4D-455B-B0C3-032A96773F8A}" type="datetimeFigureOut">
              <a:rPr lang="it-IT" smtClean="0"/>
              <a:pPr/>
              <a:t>09/12/2015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BAE4F7-A545-4CF9-8CA7-93149BCA07BE}"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1" y="274640"/>
            <a:ext cx="1676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9"/>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1CFF9019-1B4D-455B-B0C3-032A96773F8A}" type="datetimeFigureOut">
              <a:rPr lang="it-IT" smtClean="0"/>
              <a:pPr/>
              <a:t>09/12/2015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3BAE4F7-A545-4CF9-8CA7-93149BCA07BE}"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8" name="Segnaposto contenuto 7"/>
          <p:cNvSpPr>
            <a:spLocks noGrp="1"/>
          </p:cNvSpPr>
          <p:nvPr>
            <p:ph sz="quarter" idx="1"/>
          </p:nvPr>
        </p:nvSpPr>
        <p:spPr>
          <a:xfrm>
            <a:off x="457200" y="1600200"/>
            <a:ext cx="7467600" cy="487375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4"/>
          </p:nvPr>
        </p:nvSpPr>
        <p:spPr/>
        <p:txBody>
          <a:bodyPr rtlCol="0"/>
          <a:lstStyle/>
          <a:p>
            <a:fld id="{1CFF9019-1B4D-455B-B0C3-032A96773F8A}" type="datetimeFigureOut">
              <a:rPr lang="it-IT" smtClean="0"/>
              <a:pPr/>
              <a:t>09/12/2015</a:t>
            </a:fld>
            <a:endParaRPr lang="it-IT"/>
          </a:p>
        </p:txBody>
      </p:sp>
      <p:sp>
        <p:nvSpPr>
          <p:cNvPr id="9" name="Segnaposto numero diapositiva 8"/>
          <p:cNvSpPr>
            <a:spLocks noGrp="1"/>
          </p:cNvSpPr>
          <p:nvPr>
            <p:ph type="sldNum" sz="quarter" idx="15"/>
          </p:nvPr>
        </p:nvSpPr>
        <p:spPr/>
        <p:txBody>
          <a:bodyPr rtlCol="0"/>
          <a:lstStyle/>
          <a:p>
            <a:fld id="{63BAE4F7-A545-4CF9-8CA7-93149BCA07BE}" type="slidenum">
              <a:rPr lang="it-IT" smtClean="0"/>
              <a:pPr/>
              <a:t>‹N›</a:t>
            </a:fld>
            <a:endParaRPr lang="it-IT"/>
          </a:p>
        </p:txBody>
      </p:sp>
      <p:sp>
        <p:nvSpPr>
          <p:cNvPr id="10" name="Segnaposto piè di pagina 9"/>
          <p:cNvSpPr>
            <a:spLocks noGrp="1"/>
          </p:cNvSpPr>
          <p:nvPr>
            <p:ph type="ftr" sz="quarter" idx="16"/>
          </p:nvPr>
        </p:nvSpPr>
        <p:spPr/>
        <p:txBody>
          <a:bodyPr rtlCol="0"/>
          <a:lstStyle/>
          <a:p>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Ref idx="1001">
        <a:schemeClr val="bg2"/>
      </p:bgRef>
    </p:bg>
    <p:spTree>
      <p:nvGrpSpPr>
        <p:cNvPr id="1" name=""/>
        <p:cNvGrpSpPr/>
        <p:nvPr/>
      </p:nvGrpSpPr>
      <p:grpSpPr>
        <a:xfrm>
          <a:off x="0" y="0"/>
          <a:ext cx="0" cy="0"/>
          <a:chOff x="0" y="0"/>
          <a:chExt cx="0" cy="0"/>
        </a:xfrm>
      </p:grpSpPr>
      <p:sp>
        <p:nvSpPr>
          <p:cNvPr id="2" name="Titolo 1"/>
          <p:cNvSpPr>
            <a:spLocks noGrp="1"/>
          </p:cNvSpPr>
          <p:nvPr>
            <p:ph type="title"/>
          </p:nvPr>
        </p:nvSpPr>
        <p:spPr>
          <a:xfrm>
            <a:off x="2286000" y="2895601"/>
            <a:ext cx="6172200" cy="2053590"/>
          </a:xfrm>
        </p:spPr>
        <p:txBody>
          <a:bodyPr/>
          <a:lstStyle>
            <a:lvl1pPr algn="l">
              <a:buNone/>
              <a:defRPr sz="3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2286000" y="5010151"/>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bwMode="auto">
          <a:xfrm rot="5400000">
            <a:off x="7763256" y="1170432"/>
            <a:ext cx="2286000" cy="381000"/>
          </a:xfrm>
        </p:spPr>
        <p:txBody>
          <a:bodyPr/>
          <a:lstStyle/>
          <a:p>
            <a:fld id="{1CFF9019-1B4D-455B-B0C3-032A96773F8A}" type="datetimeFigureOut">
              <a:rPr lang="it-IT" smtClean="0"/>
              <a:pPr/>
              <a:t>09/12/2015</a:t>
            </a:fld>
            <a:endParaRPr lang="it-IT"/>
          </a:p>
        </p:txBody>
      </p:sp>
      <p:sp>
        <p:nvSpPr>
          <p:cNvPr id="5" name="Segnaposto piè di pagina 4"/>
          <p:cNvSpPr>
            <a:spLocks noGrp="1"/>
          </p:cNvSpPr>
          <p:nvPr>
            <p:ph type="ftr" sz="quarter" idx="11"/>
          </p:nvPr>
        </p:nvSpPr>
        <p:spPr bwMode="auto">
          <a:xfrm rot="5400000">
            <a:off x="7077456" y="4178808"/>
            <a:ext cx="3657600" cy="384048"/>
          </a:xfrm>
        </p:spPr>
        <p:txBody>
          <a:bodyPr/>
          <a:lstStyle/>
          <a:p>
            <a:endParaRPr lang="it-IT"/>
          </a:p>
        </p:txBody>
      </p:sp>
      <p:sp>
        <p:nvSpPr>
          <p:cNvPr id="9" name="Rettangolo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0" name="Rettangolo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1" name="Rettangolo 10"/>
          <p:cNvSpPr/>
          <p:nvPr/>
        </p:nvSpPr>
        <p:spPr bwMode="auto">
          <a:xfrm>
            <a:off x="990601"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2" name="Rettangolo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3" name="Connettore 1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4" name="Connettore 1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5" name="Connettore 1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6" name="Connettore 1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7" name="Connettore 1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8" name="Rettangolo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19" name="Oval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0" name="Ovale 19"/>
          <p:cNvSpPr/>
          <p:nvPr/>
        </p:nvSpPr>
        <p:spPr bwMode="auto">
          <a:xfrm>
            <a:off x="1324704" y="4866753"/>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1" name="Ovale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2" name="Ovale 21"/>
          <p:cNvSpPr/>
          <p:nvPr/>
        </p:nvSpPr>
        <p:spPr bwMode="auto">
          <a:xfrm>
            <a:off x="1664209" y="5791201"/>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3" name="Ovale 22"/>
          <p:cNvSpPr/>
          <p:nvPr/>
        </p:nvSpPr>
        <p:spPr bwMode="auto">
          <a:xfrm>
            <a:off x="1879040" y="4479889"/>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6" name="Connettore 1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6" name="Segnaposto numero diapositiva 5"/>
          <p:cNvSpPr>
            <a:spLocks noGrp="1"/>
          </p:cNvSpPr>
          <p:nvPr>
            <p:ph type="sldNum" sz="quarter" idx="12"/>
          </p:nvPr>
        </p:nvSpPr>
        <p:spPr bwMode="auto">
          <a:xfrm>
            <a:off x="1340616" y="4928702"/>
            <a:ext cx="609600" cy="517524"/>
          </a:xfrm>
        </p:spPr>
        <p:txBody>
          <a:bodyPr/>
          <a:lstStyle/>
          <a:p>
            <a:fld id="{63BAE4F7-A545-4CF9-8CA7-93149BCA07BE}" type="slidenum">
              <a:rPr lang="it-IT" smtClean="0"/>
              <a:pPr/>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p>
            <a:fld id="{1CFF9019-1B4D-455B-B0C3-032A96773F8A}" type="datetimeFigureOut">
              <a:rPr lang="it-IT" smtClean="0"/>
              <a:pPr/>
              <a:t>09/12/2015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3BAE4F7-A545-4CF9-8CA7-93149BCA07BE}" type="slidenum">
              <a:rPr lang="it-IT" smtClean="0"/>
              <a:pPr/>
              <a:t>‹N›</a:t>
            </a:fld>
            <a:endParaRPr lang="it-IT"/>
          </a:p>
        </p:txBody>
      </p:sp>
      <p:sp>
        <p:nvSpPr>
          <p:cNvPr id="9" name="Segnaposto contenuto 8"/>
          <p:cNvSpPr>
            <a:spLocks noGrp="1"/>
          </p:cNvSpPr>
          <p:nvPr>
            <p:ph sz="quarter" idx="1"/>
          </p:nvPr>
        </p:nvSpPr>
        <p:spPr>
          <a:xfrm>
            <a:off x="457200"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1" name="Segnaposto contenuto 10"/>
          <p:cNvSpPr>
            <a:spLocks noGrp="1"/>
          </p:cNvSpPr>
          <p:nvPr>
            <p:ph sz="quarter" idx="2"/>
          </p:nvPr>
        </p:nvSpPr>
        <p:spPr>
          <a:xfrm>
            <a:off x="4270248" y="1600200"/>
            <a:ext cx="3657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7543800" cy="1143000"/>
          </a:xfrm>
        </p:spPr>
        <p:txBody>
          <a:bodyPr anchor="b"/>
          <a:lstStyle>
            <a:lvl1pPr>
              <a:defRPr/>
            </a:lvl1pPr>
          </a:lstStyle>
          <a:p>
            <a:r>
              <a:rPr kumimoji="0" lang="it-IT" smtClean="0"/>
              <a:t>Fare clic per modificare lo stile del titolo</a:t>
            </a:r>
            <a:endParaRPr kumimoji="0" lang="en-US"/>
          </a:p>
        </p:txBody>
      </p:sp>
      <p:sp>
        <p:nvSpPr>
          <p:cNvPr id="7" name="Segnaposto data 6"/>
          <p:cNvSpPr>
            <a:spLocks noGrp="1"/>
          </p:cNvSpPr>
          <p:nvPr>
            <p:ph type="dt" sz="half" idx="10"/>
          </p:nvPr>
        </p:nvSpPr>
        <p:spPr/>
        <p:txBody>
          <a:bodyPr/>
          <a:lstStyle/>
          <a:p>
            <a:fld id="{1CFF9019-1B4D-455B-B0C3-032A96773F8A}" type="datetimeFigureOut">
              <a:rPr lang="it-IT" smtClean="0"/>
              <a:pPr/>
              <a:t>09/12/2015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3BAE4F7-A545-4CF9-8CA7-93149BCA07BE}" type="slidenum">
              <a:rPr lang="it-IT" smtClean="0"/>
              <a:pPr/>
              <a:t>‹N›</a:t>
            </a:fld>
            <a:endParaRPr lang="it-IT"/>
          </a:p>
        </p:txBody>
      </p:sp>
      <p:sp>
        <p:nvSpPr>
          <p:cNvPr id="11" name="Segnaposto contenuto 10"/>
          <p:cNvSpPr>
            <a:spLocks noGrp="1"/>
          </p:cNvSpPr>
          <p:nvPr>
            <p:ph sz="quarter" idx="2"/>
          </p:nvPr>
        </p:nvSpPr>
        <p:spPr>
          <a:xfrm>
            <a:off x="457200"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quarter" idx="4"/>
          </p:nvPr>
        </p:nvSpPr>
        <p:spPr>
          <a:xfrm>
            <a:off x="4371975" y="2362200"/>
            <a:ext cx="3657600" cy="38862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2" name="Segnaposto testo 11"/>
          <p:cNvSpPr>
            <a:spLocks noGrp="1"/>
          </p:cNvSpPr>
          <p:nvPr>
            <p:ph type="body" sz="quarter" idx="1"/>
          </p:nvPr>
        </p:nvSpPr>
        <p:spPr>
          <a:xfrm>
            <a:off x="4572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
        <p:nvSpPr>
          <p:cNvPr id="14" name="Segnaposto testo 13"/>
          <p:cNvSpPr>
            <a:spLocks noGrp="1"/>
          </p:cNvSpPr>
          <p:nvPr>
            <p:ph type="body" sz="quarter" idx="3"/>
          </p:nvPr>
        </p:nvSpPr>
        <p:spPr>
          <a:xfrm>
            <a:off x="4343400" y="1569721"/>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it-IT" smtClean="0"/>
              <a:t>Fare clic per modificare stili del testo dello schema</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6" name="Segnaposto data 5"/>
          <p:cNvSpPr>
            <a:spLocks noGrp="1"/>
          </p:cNvSpPr>
          <p:nvPr>
            <p:ph type="dt" sz="half" idx="10"/>
          </p:nvPr>
        </p:nvSpPr>
        <p:spPr/>
        <p:txBody>
          <a:bodyPr rtlCol="0"/>
          <a:lstStyle/>
          <a:p>
            <a:fld id="{1CFF9019-1B4D-455B-B0C3-032A96773F8A}" type="datetimeFigureOut">
              <a:rPr lang="it-IT" smtClean="0"/>
              <a:pPr/>
              <a:t>09/12/2015</a:t>
            </a:fld>
            <a:endParaRPr lang="it-IT"/>
          </a:p>
        </p:txBody>
      </p:sp>
      <p:sp>
        <p:nvSpPr>
          <p:cNvPr id="7" name="Segnaposto numero diapositiva 6"/>
          <p:cNvSpPr>
            <a:spLocks noGrp="1"/>
          </p:cNvSpPr>
          <p:nvPr>
            <p:ph type="sldNum" sz="quarter" idx="11"/>
          </p:nvPr>
        </p:nvSpPr>
        <p:spPr/>
        <p:txBody>
          <a:bodyPr rtlCol="0"/>
          <a:lstStyle/>
          <a:p>
            <a:fld id="{63BAE4F7-A545-4CF9-8CA7-93149BCA07BE}" type="slidenum">
              <a:rPr lang="it-IT" smtClean="0"/>
              <a:pPr/>
              <a:t>‹N›</a:t>
            </a:fld>
            <a:endParaRPr lang="it-IT"/>
          </a:p>
        </p:txBody>
      </p:sp>
      <p:sp>
        <p:nvSpPr>
          <p:cNvPr id="8" name="Segnaposto piè di pagina 7"/>
          <p:cNvSpPr>
            <a:spLocks noGrp="1"/>
          </p:cNvSpPr>
          <p:nvPr>
            <p:ph type="ftr" sz="quarter" idx="12"/>
          </p:nvPr>
        </p:nvSpPr>
        <p:spPr/>
        <p:txBody>
          <a:bodyPr rtlCol="0"/>
          <a:lstStyle/>
          <a:p>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CFF9019-1B4D-455B-B0C3-032A96773F8A}" type="datetimeFigureOut">
              <a:rPr lang="it-IT" smtClean="0"/>
              <a:pPr/>
              <a:t>09/12/2015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3BAE4F7-A545-4CF9-8CA7-93149BCA07BE}"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bg>
      <p:bgRef idx="1001">
        <a:schemeClr val="bg1"/>
      </p:bgRef>
    </p:bg>
    <p:spTree>
      <p:nvGrpSpPr>
        <p:cNvPr id="1" name=""/>
        <p:cNvGrpSpPr/>
        <p:nvPr/>
      </p:nvGrpSpPr>
      <p:grpSpPr>
        <a:xfrm>
          <a:off x="0" y="0"/>
          <a:ext cx="0" cy="0"/>
          <a:chOff x="0" y="0"/>
          <a:chExt cx="0" cy="0"/>
        </a:xfrm>
      </p:grpSpPr>
      <p:sp>
        <p:nvSpPr>
          <p:cNvPr id="10" name="Connettore 1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2" name="Titolo 1"/>
          <p:cNvSpPr>
            <a:spLocks noGrp="1"/>
          </p:cNvSpPr>
          <p:nvPr>
            <p:ph type="title"/>
          </p:nvPr>
        </p:nvSpPr>
        <p:spPr>
          <a:xfrm rot="5400000">
            <a:off x="3371851" y="3200400"/>
            <a:ext cx="6309360" cy="457200"/>
          </a:xfrm>
        </p:spPr>
        <p:txBody>
          <a:bodyPr anchor="b"/>
          <a:lstStyle>
            <a:lvl1pPr algn="l">
              <a:buNone/>
              <a:defRPr sz="2000" b="1" cap="small" baseline="0"/>
            </a:lvl1pPr>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8" name="Connettore 1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9" name="Connettore 1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11" name="Connettore 1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2" name="Rettangolo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3" name="Connettore 1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4" name="Ovale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18" name="Segnaposto contenuto 17"/>
          <p:cNvSpPr>
            <a:spLocks noGrp="1"/>
          </p:cNvSpPr>
          <p:nvPr>
            <p:ph sz="quarter" idx="1"/>
          </p:nvPr>
        </p:nvSpPr>
        <p:spPr>
          <a:xfrm>
            <a:off x="304800" y="274320"/>
            <a:ext cx="5638800" cy="6327648"/>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1" name="Segnaposto data 20"/>
          <p:cNvSpPr>
            <a:spLocks noGrp="1"/>
          </p:cNvSpPr>
          <p:nvPr>
            <p:ph type="dt" sz="half" idx="14"/>
          </p:nvPr>
        </p:nvSpPr>
        <p:spPr/>
        <p:txBody>
          <a:bodyPr rtlCol="0"/>
          <a:lstStyle/>
          <a:p>
            <a:fld id="{1CFF9019-1B4D-455B-B0C3-032A96773F8A}" type="datetimeFigureOut">
              <a:rPr lang="it-IT" smtClean="0"/>
              <a:pPr/>
              <a:t>09/12/2015</a:t>
            </a:fld>
            <a:endParaRPr lang="it-IT"/>
          </a:p>
        </p:txBody>
      </p:sp>
      <p:sp>
        <p:nvSpPr>
          <p:cNvPr id="22" name="Segnaposto numero diapositiva 21"/>
          <p:cNvSpPr>
            <a:spLocks noGrp="1"/>
          </p:cNvSpPr>
          <p:nvPr>
            <p:ph type="sldNum" sz="quarter" idx="15"/>
          </p:nvPr>
        </p:nvSpPr>
        <p:spPr/>
        <p:txBody>
          <a:bodyPr rtlCol="0"/>
          <a:lstStyle/>
          <a:p>
            <a:fld id="{63BAE4F7-A545-4CF9-8CA7-93149BCA07BE}" type="slidenum">
              <a:rPr lang="it-IT" smtClean="0"/>
              <a:pPr/>
              <a:t>‹N›</a:t>
            </a:fld>
            <a:endParaRPr lang="it-IT"/>
          </a:p>
        </p:txBody>
      </p:sp>
      <p:sp>
        <p:nvSpPr>
          <p:cNvPr id="23" name="Segnaposto piè di pagina 22"/>
          <p:cNvSpPr>
            <a:spLocks noGrp="1"/>
          </p:cNvSpPr>
          <p:nvPr>
            <p:ph type="ftr" sz="quarter" idx="16"/>
          </p:nvPr>
        </p:nvSpPr>
        <p:spPr/>
        <p:txBody>
          <a:bodyPr rtlCol="0"/>
          <a:lstStyle/>
          <a:p>
            <a:endParaRPr lang="it-IT"/>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Connettore 1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3" name="Ovale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 name="Titolo 1"/>
          <p:cNvSpPr>
            <a:spLocks noGrp="1"/>
          </p:cNvSpPr>
          <p:nvPr>
            <p:ph type="title"/>
          </p:nvPr>
        </p:nvSpPr>
        <p:spPr>
          <a:xfrm rot="5400000">
            <a:off x="3350133" y="3200400"/>
            <a:ext cx="6309360" cy="457200"/>
          </a:xfrm>
        </p:spPr>
        <p:txBody>
          <a:bodyPr anchor="b"/>
          <a:lstStyle>
            <a:lvl1pPr algn="l">
              <a:buNone/>
              <a:defRPr sz="2000" b="1"/>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it-IT" smtClean="0"/>
              <a:t>Fare clic sull'icona per inserire un'immagine</a:t>
            </a:r>
            <a:endParaRPr kumimoji="0" lang="en-US" dirty="0"/>
          </a:p>
        </p:txBody>
      </p:sp>
      <p:sp>
        <p:nvSpPr>
          <p:cNvPr id="4" name="Segnaposto testo 3"/>
          <p:cNvSpPr>
            <a:spLocks noGrp="1"/>
          </p:cNvSpPr>
          <p:nvPr>
            <p:ph type="body" sz="half" idx="2"/>
          </p:nvPr>
        </p:nvSpPr>
        <p:spPr>
          <a:xfrm>
            <a:off x="6765798" y="264796"/>
            <a:ext cx="1524000" cy="4956048"/>
          </a:xfrm>
        </p:spPr>
        <p:txBody>
          <a:bodyPr rot="0" spcFirstLastPara="0" vertOverflow="overflow" horzOverflow="overflow" vert="horz" wrap="square" lIns="91430" tIns="45715" rIns="91430" bIns="45715" numCol="1" spcCol="274292"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10" name="Connettore 1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1" name="Rettangolo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2" name="Connettore 1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9" name="Connettore 1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20" name="Connettore 1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17" name="Segnaposto data 16"/>
          <p:cNvSpPr>
            <a:spLocks noGrp="1"/>
          </p:cNvSpPr>
          <p:nvPr>
            <p:ph type="dt" sz="half" idx="10"/>
          </p:nvPr>
        </p:nvSpPr>
        <p:spPr/>
        <p:txBody>
          <a:bodyPr rtlCol="0"/>
          <a:lstStyle/>
          <a:p>
            <a:fld id="{1CFF9019-1B4D-455B-B0C3-032A96773F8A}" type="datetimeFigureOut">
              <a:rPr lang="it-IT" smtClean="0"/>
              <a:pPr/>
              <a:t>09/12/2015</a:t>
            </a:fld>
            <a:endParaRPr lang="it-IT"/>
          </a:p>
        </p:txBody>
      </p:sp>
      <p:sp>
        <p:nvSpPr>
          <p:cNvPr id="18" name="Segnaposto numero diapositiva 17"/>
          <p:cNvSpPr>
            <a:spLocks noGrp="1"/>
          </p:cNvSpPr>
          <p:nvPr>
            <p:ph type="sldNum" sz="quarter" idx="11"/>
          </p:nvPr>
        </p:nvSpPr>
        <p:spPr/>
        <p:txBody>
          <a:bodyPr rtlCol="0"/>
          <a:lstStyle/>
          <a:p>
            <a:fld id="{63BAE4F7-A545-4CF9-8CA7-93149BCA07BE}" type="slidenum">
              <a:rPr lang="it-IT" smtClean="0"/>
              <a:pPr/>
              <a:t>‹N›</a:t>
            </a:fld>
            <a:endParaRPr lang="it-IT"/>
          </a:p>
        </p:txBody>
      </p:sp>
      <p:sp>
        <p:nvSpPr>
          <p:cNvPr id="21" name="Segnaposto piè di pagina 20"/>
          <p:cNvSpPr>
            <a:spLocks noGrp="1"/>
          </p:cNvSpPr>
          <p:nvPr>
            <p:ph type="ftr" sz="quarter" idx="12"/>
          </p:nvPr>
        </p:nvSpPr>
        <p:spPr/>
        <p:txBody>
          <a:bodyPr rtlCol="0"/>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ttore 1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30" tIns="45715" rIns="91430" bIns="45715" anchor="t" compatLnSpc="1"/>
          <a:lstStyle/>
          <a:p>
            <a:endParaRPr kumimoji="0" lang="en-US" dirty="0"/>
          </a:p>
        </p:txBody>
      </p:sp>
      <p:sp>
        <p:nvSpPr>
          <p:cNvPr id="22" name="Segnaposto titolo 21"/>
          <p:cNvSpPr>
            <a:spLocks noGrp="1"/>
          </p:cNvSpPr>
          <p:nvPr>
            <p:ph type="title"/>
          </p:nvPr>
        </p:nvSpPr>
        <p:spPr>
          <a:xfrm>
            <a:off x="457200" y="274638"/>
            <a:ext cx="7467600" cy="1143000"/>
          </a:xfrm>
          <a:prstGeom prst="rect">
            <a:avLst/>
          </a:prstGeom>
        </p:spPr>
        <p:txBody>
          <a:bodyPr vert="horz" lIns="91430" tIns="45715" rIns="91430" bIns="45715" anchor="b">
            <a:normAutofit/>
          </a:bodyPr>
          <a:lstStyle/>
          <a:p>
            <a:r>
              <a:rPr kumimoji="0" lang="it-IT" smtClean="0"/>
              <a:t>Fare clic per modificare lo stile del titolo</a:t>
            </a:r>
            <a:endParaRPr kumimoji="0" lang="en-US"/>
          </a:p>
        </p:txBody>
      </p:sp>
      <p:sp>
        <p:nvSpPr>
          <p:cNvPr id="13" name="Segnaposto testo 12"/>
          <p:cNvSpPr>
            <a:spLocks noGrp="1"/>
          </p:cNvSpPr>
          <p:nvPr>
            <p:ph type="body" idx="1"/>
          </p:nvPr>
        </p:nvSpPr>
        <p:spPr>
          <a:xfrm>
            <a:off x="457200" y="1600200"/>
            <a:ext cx="7467600" cy="4873752"/>
          </a:xfrm>
          <a:prstGeom prst="rect">
            <a:avLst/>
          </a:prstGeom>
        </p:spPr>
        <p:txBody>
          <a:bodyPr vert="horz" lIns="91430" tIns="45715" rIns="91430" bIns="45715">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4" name="Segnaposto data 13"/>
          <p:cNvSpPr>
            <a:spLocks noGrp="1"/>
          </p:cNvSpPr>
          <p:nvPr>
            <p:ph type="dt" sz="half" idx="2"/>
          </p:nvPr>
        </p:nvSpPr>
        <p:spPr>
          <a:xfrm rot="5400000">
            <a:off x="7589520" y="1081851"/>
            <a:ext cx="2011680" cy="384048"/>
          </a:xfrm>
          <a:prstGeom prst="rect">
            <a:avLst/>
          </a:prstGeom>
        </p:spPr>
        <p:txBody>
          <a:bodyPr vert="horz" lIns="91430" tIns="45715" rIns="91430" bIns="45715" anchor="ctr" anchorCtr="0"/>
          <a:lstStyle>
            <a:lvl1pPr algn="r" eaLnBrk="1" latinLnBrk="0" hangingPunct="1">
              <a:defRPr kumimoji="0" sz="1200">
                <a:solidFill>
                  <a:schemeClr val="tx2"/>
                </a:solidFill>
              </a:defRPr>
            </a:lvl1pPr>
          </a:lstStyle>
          <a:p>
            <a:fld id="{1CFF9019-1B4D-455B-B0C3-032A96773F8A}" type="datetimeFigureOut">
              <a:rPr lang="it-IT" smtClean="0"/>
              <a:pPr/>
              <a:t>09/12/2015</a:t>
            </a:fld>
            <a:endParaRPr lang="it-IT"/>
          </a:p>
        </p:txBody>
      </p:sp>
      <p:sp>
        <p:nvSpPr>
          <p:cNvPr id="3" name="Segnaposto piè di pagina 2"/>
          <p:cNvSpPr>
            <a:spLocks noGrp="1"/>
          </p:cNvSpPr>
          <p:nvPr>
            <p:ph type="ftr" sz="quarter" idx="3"/>
          </p:nvPr>
        </p:nvSpPr>
        <p:spPr>
          <a:xfrm rot="5400000">
            <a:off x="6990186" y="3737241"/>
            <a:ext cx="3200400" cy="365760"/>
          </a:xfrm>
          <a:prstGeom prst="rect">
            <a:avLst/>
          </a:prstGeom>
        </p:spPr>
        <p:txBody>
          <a:bodyPr vert="horz" lIns="91430" tIns="45715" rIns="91430" bIns="45715" anchor="ctr" anchorCtr="0"/>
          <a:lstStyle>
            <a:lvl1pPr algn="l" eaLnBrk="1" latinLnBrk="0" hangingPunct="1">
              <a:defRPr kumimoji="0" sz="1200">
                <a:solidFill>
                  <a:schemeClr val="tx2"/>
                </a:solidFill>
              </a:defRPr>
            </a:lvl1pPr>
          </a:lstStyle>
          <a:p>
            <a:endParaRPr lang="it-IT"/>
          </a:p>
        </p:txBody>
      </p:sp>
      <p:sp>
        <p:nvSpPr>
          <p:cNvPr id="7" name="Connettore 1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9" name="Connettore 1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0" name="Rettangolo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a:p>
        </p:txBody>
      </p:sp>
      <p:sp>
        <p:nvSpPr>
          <p:cNvPr id="11" name="Connettore 1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30" tIns="45715" rIns="91430" bIns="45715" anchor="t" compatLnSpc="1"/>
          <a:lstStyle/>
          <a:p>
            <a:endParaRPr kumimoji="0" lang="en-US"/>
          </a:p>
        </p:txBody>
      </p:sp>
      <p:sp>
        <p:nvSpPr>
          <p:cNvPr id="12" name="Ovale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30" tIns="45715" rIns="91430" bIns="45715" anchor="ctr"/>
          <a:lstStyle/>
          <a:p>
            <a:pPr algn="ctr" eaLnBrk="1" latinLnBrk="0" hangingPunct="1"/>
            <a:endParaRPr kumimoji="0" lang="en-US" dirty="0"/>
          </a:p>
        </p:txBody>
      </p:sp>
      <p:sp>
        <p:nvSpPr>
          <p:cNvPr id="23" name="Segnaposto numero diapositiva 22"/>
          <p:cNvSpPr>
            <a:spLocks noGrp="1"/>
          </p:cNvSpPr>
          <p:nvPr>
            <p:ph type="sldNum" sz="quarter" idx="4"/>
          </p:nvPr>
        </p:nvSpPr>
        <p:spPr>
          <a:xfrm>
            <a:off x="8129016" y="5734050"/>
            <a:ext cx="609600" cy="521208"/>
          </a:xfrm>
          <a:prstGeom prst="rect">
            <a:avLst/>
          </a:prstGeom>
        </p:spPr>
        <p:txBody>
          <a:bodyPr vert="horz" lIns="91430" tIns="45715" rIns="91430" bIns="45715" anchor="ctr"/>
          <a:lstStyle>
            <a:lvl1pPr algn="ctr" eaLnBrk="1" latinLnBrk="0" hangingPunct="1">
              <a:defRPr kumimoji="0" sz="1400" b="1">
                <a:solidFill>
                  <a:srgbClr val="FFFFFF"/>
                </a:solidFill>
              </a:defRPr>
            </a:lvl1pPr>
          </a:lstStyle>
          <a:p>
            <a:fld id="{63BAE4F7-A545-4CF9-8CA7-93149BCA07BE}"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292" indent="-274292"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13" indent="-274292"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305" indent="-182861"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597" indent="-182861"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2888" indent="-182861"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180" indent="-182861"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472" indent="-182861"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5763" indent="-182861"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055" indent="-182861"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3" algn="l" rtl="0" eaLnBrk="1" latinLnBrk="0" hangingPunct="1">
        <a:defRPr kumimoji="0" kern="1200">
          <a:solidFill>
            <a:schemeClr val="tx1"/>
          </a:solidFill>
          <a:latin typeface="+mn-lt"/>
          <a:ea typeface="+mn-ea"/>
          <a:cs typeface="+mn-cs"/>
        </a:defRPr>
      </a:lvl2pPr>
      <a:lvl3pPr marL="914305" algn="l" rtl="0" eaLnBrk="1" latinLnBrk="0" hangingPunct="1">
        <a:defRPr kumimoji="0" kern="1200">
          <a:solidFill>
            <a:schemeClr val="tx1"/>
          </a:solidFill>
          <a:latin typeface="+mn-lt"/>
          <a:ea typeface="+mn-ea"/>
          <a:cs typeface="+mn-cs"/>
        </a:defRPr>
      </a:lvl3pPr>
      <a:lvl4pPr marL="1371458" algn="l" rtl="0" eaLnBrk="1" latinLnBrk="0" hangingPunct="1">
        <a:defRPr kumimoji="0" kern="1200">
          <a:solidFill>
            <a:schemeClr val="tx1"/>
          </a:solidFill>
          <a:latin typeface="+mn-lt"/>
          <a:ea typeface="+mn-ea"/>
          <a:cs typeface="+mn-cs"/>
        </a:defRPr>
      </a:lvl4pPr>
      <a:lvl5pPr marL="1828610" algn="l" rtl="0" eaLnBrk="1" latinLnBrk="0" hangingPunct="1">
        <a:defRPr kumimoji="0" kern="1200">
          <a:solidFill>
            <a:schemeClr val="tx1"/>
          </a:solidFill>
          <a:latin typeface="+mn-lt"/>
          <a:ea typeface="+mn-ea"/>
          <a:cs typeface="+mn-cs"/>
        </a:defRPr>
      </a:lvl5pPr>
      <a:lvl6pPr marL="2285763" algn="l" rtl="0" eaLnBrk="1" latinLnBrk="0" hangingPunct="1">
        <a:defRPr kumimoji="0" kern="1200">
          <a:solidFill>
            <a:schemeClr val="tx1"/>
          </a:solidFill>
          <a:latin typeface="+mn-lt"/>
          <a:ea typeface="+mn-ea"/>
          <a:cs typeface="+mn-cs"/>
        </a:defRPr>
      </a:lvl6pPr>
      <a:lvl7pPr marL="2742915" algn="l" rtl="0" eaLnBrk="1" latinLnBrk="0" hangingPunct="1">
        <a:defRPr kumimoji="0" kern="1200">
          <a:solidFill>
            <a:schemeClr val="tx1"/>
          </a:solidFill>
          <a:latin typeface="+mn-lt"/>
          <a:ea typeface="+mn-ea"/>
          <a:cs typeface="+mn-cs"/>
        </a:defRPr>
      </a:lvl7pPr>
      <a:lvl8pPr marL="3200068" algn="l" rtl="0" eaLnBrk="1" latinLnBrk="0" hangingPunct="1">
        <a:defRPr kumimoji="0" kern="1200">
          <a:solidFill>
            <a:schemeClr val="tx1"/>
          </a:solidFill>
          <a:latin typeface="+mn-lt"/>
          <a:ea typeface="+mn-ea"/>
          <a:cs typeface="+mn-cs"/>
        </a:defRPr>
      </a:lvl8pPr>
      <a:lvl9pPr marL="365722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a:xfrm>
            <a:off x="475928" y="3586743"/>
            <a:ext cx="7931224" cy="2324872"/>
          </a:xfrm>
        </p:spPr>
        <p:txBody>
          <a:bodyPr>
            <a:normAutofit fontScale="77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ctr">
              <a:buNone/>
            </a:pPr>
            <a:endParaRPr lang="it-IT" sz="32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cademy Engraved LET" pitchFamily="2" charset="0"/>
            </a:endParaRPr>
          </a:p>
          <a:p>
            <a:pPr algn="ctr">
              <a:buNone/>
            </a:pP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cademy Engraved LET" pitchFamily="2" charset="0"/>
              </a:rPr>
              <a:t>THE MASK </a:t>
            </a:r>
          </a:p>
          <a:p>
            <a:pPr algn="ctr">
              <a:buNone/>
            </a:pP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cademy Engraved LET" pitchFamily="2" charset="0"/>
              </a:rPr>
              <a:t>IN </a:t>
            </a:r>
          </a:p>
          <a:p>
            <a:pPr algn="ctr">
              <a:buNone/>
            </a:pPr>
            <a:r>
              <a:rPr lang="it-IT" sz="5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cademy Engraved LET" pitchFamily="2" charset="0"/>
              </a:rPr>
              <a:t>ANCIENT TIME</a:t>
            </a:r>
            <a:endParaRPr lang="it-IT"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cademy Engraved LET" pitchFamily="2" charset="0"/>
            </a:endParaRPr>
          </a:p>
        </p:txBody>
      </p:sp>
      <p:sp>
        <p:nvSpPr>
          <p:cNvPr id="4" name="Titolo 1"/>
          <p:cNvSpPr>
            <a:spLocks noGrp="1"/>
          </p:cNvSpPr>
          <p:nvPr/>
        </p:nvSpPr>
        <p:spPr>
          <a:xfrm>
            <a:off x="3779912" y="3212976"/>
            <a:ext cx="1584176" cy="432048"/>
          </a:xfrm>
          <a:prstGeom prst="rect">
            <a:avLst/>
          </a:prstGeom>
        </p:spPr>
        <p:txBody>
          <a:bodyPr vert="horz" lIns="91430" tIns="45715" rIns="91430" bIns="45715" anchor="b">
            <a:normAutofit fontScale="9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it-IT" dirty="0"/>
          </a:p>
        </p:txBody>
      </p:sp>
      <p:sp>
        <p:nvSpPr>
          <p:cNvPr id="5" name="Titolo 1"/>
          <p:cNvSpPr>
            <a:spLocks noGrp="1"/>
          </p:cNvSpPr>
          <p:nvPr/>
        </p:nvSpPr>
        <p:spPr>
          <a:xfrm>
            <a:off x="3932312" y="3365376"/>
            <a:ext cx="1584176" cy="432048"/>
          </a:xfrm>
          <a:prstGeom prst="rect">
            <a:avLst/>
          </a:prstGeom>
        </p:spPr>
        <p:txBody>
          <a:bodyPr vert="horz" lIns="91430" tIns="45715" rIns="91430" bIns="45715" anchor="b">
            <a:normAutofit fontScale="90000" lnSpcReduction="20000"/>
          </a:bodyPr>
          <a:lstStyle>
            <a:lvl1pPr algn="l" rtl="0" eaLnBrk="1" latinLnBrk="0" hangingPunct="1">
              <a:spcBef>
                <a:spcPct val="0"/>
              </a:spcBef>
              <a:buNone/>
              <a:defRPr kumimoji="0" sz="3000" b="0" kern="1200" cap="small" baseline="0">
                <a:solidFill>
                  <a:schemeClr val="tx2"/>
                </a:solidFill>
                <a:latin typeface="+mj-lt"/>
                <a:ea typeface="+mj-ea"/>
                <a:cs typeface="+mj-cs"/>
              </a:defRPr>
            </a:lvl1pPr>
          </a:lstStyle>
          <a:p>
            <a:endParaRPr lang="it-IT"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5928" y="260648"/>
            <a:ext cx="4248472" cy="266429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055" y="2250951"/>
            <a:ext cx="3888879"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advClick="0" advTm="10707">
        <p:split orient="vert"/>
      </p:transition>
    </mc:Choice>
    <mc:Fallback xmlns="">
      <p:transition spd="slow" advClick="0" advTm="10707">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circle(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noAutofit/>
          </a:bodyPr>
          <a:lstStyle/>
          <a:p>
            <a:pPr algn="ct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The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masks</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as</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form</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of</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nonverbal</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t>
            </a:r>
            <a:r>
              <a:rPr lang="it-IT" sz="3600" i="1" dirty="0" err="1"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communication</a:t>
            </a:r>
            <a:r>
              <a:rPr lang="it-IT" sz="3600" i="1" dirty="0" smtClean="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rPr>
              <a:t> </a:t>
            </a:r>
            <a:endParaRPr lang="it-IT" sz="3600" i="1" dirty="0">
              <a:solidFill>
                <a:srgbClr val="FF0000"/>
              </a:solidFill>
              <a:effectLst>
                <a:outerShdw blurRad="38100" dist="38100" dir="2700000" algn="tl">
                  <a:srgbClr val="000000">
                    <a:alpha val="43137"/>
                  </a:srgbClr>
                </a:outerShdw>
              </a:effectLst>
              <a:latin typeface="Academy Engraved LET" pitchFamily="2" charset="0"/>
              <a:cs typeface="Times New Roman" pitchFamily="18" charset="0"/>
            </a:endParaRPr>
          </a:p>
        </p:txBody>
      </p:sp>
      <p:sp>
        <p:nvSpPr>
          <p:cNvPr id="5" name="Segnaposto contenuto 4"/>
          <p:cNvSpPr>
            <a:spLocks noGrp="1"/>
          </p:cNvSpPr>
          <p:nvPr>
            <p:ph sz="quarter" idx="1"/>
          </p:nvPr>
        </p:nvSpPr>
        <p:spPr/>
        <p:txBody>
          <a:bodyPr>
            <a:normAutofit/>
          </a:bodyPr>
          <a:lstStyle/>
          <a:p>
            <a:pPr marL="0" indent="0">
              <a:buNone/>
            </a:pPr>
            <a:r>
              <a:rPr lang="en-US" sz="3600" dirty="0" smtClean="0">
                <a:latin typeface="Adobe Garamond Pro Bold" pitchFamily="18" charset="0"/>
                <a:cs typeface="Times New Roman" pitchFamily="18" charset="0"/>
              </a:rPr>
              <a:t>The mask is an artifact that is worn to cover the entire face or only the eyes. It was used since prehistoric times for religious rituals, but it was also an important element in theatre performances or popular festivals such as Carnival. In Italy there is a rich tradition of regional masks</a:t>
            </a:r>
            <a:r>
              <a:rPr lang="en-US" dirty="0" smtClean="0">
                <a:latin typeface="Tekton Pro Ext" pitchFamily="34" charset="0"/>
                <a:cs typeface="Times New Roman" pitchFamily="18" charset="0"/>
              </a:rPr>
              <a:t>.</a:t>
            </a:r>
            <a:endParaRPr lang="it-IT" dirty="0">
              <a:latin typeface="Tekton Pro Ext" pitchFamily="34" charset="0"/>
              <a:cs typeface="Times New Roman" pitchFamily="18" charset="0"/>
            </a:endParaRPr>
          </a:p>
        </p:txBody>
      </p:sp>
    </p:spTree>
    <p:custDataLst>
      <p:tags r:id="rId1"/>
    </p:custDataLst>
  </p:cSld>
  <p:clrMapOvr>
    <a:masterClrMapping/>
  </p:clrMapOvr>
  <p:transition advClick="0" advTm="16069">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p:cTn id="2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27"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28"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4860032" y="756718"/>
            <a:ext cx="4176464" cy="5690212"/>
          </a:xfrm>
        </p:spPr>
        <p:txBody>
          <a:bodyPr>
            <a:noAutofit/>
          </a:bodyPr>
          <a:lstStyle/>
          <a:p>
            <a:r>
              <a:rPr lang="it-IT" sz="3200" b="0" dirty="0" smtClean="0">
                <a:solidFill>
                  <a:schemeClr val="tx1"/>
                </a:solidFill>
                <a:latin typeface="Adobe Garamond Pro Bold" pitchFamily="18" charset="0"/>
                <a:cs typeface="Times New Roman" pitchFamily="18" charset="0"/>
              </a:rPr>
              <a:t>In the </a:t>
            </a:r>
            <a:r>
              <a:rPr lang="it-IT" sz="3200" b="0" dirty="0" err="1" smtClean="0">
                <a:solidFill>
                  <a:schemeClr val="tx1"/>
                </a:solidFill>
                <a:latin typeface="Adobe Garamond Pro Bold" pitchFamily="18" charset="0"/>
                <a:cs typeface="Times New Roman" pitchFamily="18" charset="0"/>
              </a:rPr>
              <a:t>third</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millennium</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B.C.</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Greek</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civilization</a:t>
            </a:r>
            <a:r>
              <a:rPr lang="it-IT" sz="3200" b="0" dirty="0" smtClean="0">
                <a:solidFill>
                  <a:schemeClr val="tx1"/>
                </a:solidFill>
                <a:latin typeface="Adobe Garamond Pro Bold" pitchFamily="18" charset="0"/>
                <a:cs typeface="Times New Roman" pitchFamily="18" charset="0"/>
              </a:rPr>
              <a:t> spread </a:t>
            </a:r>
            <a:r>
              <a:rPr lang="it-IT" sz="3200" b="0" dirty="0" err="1" smtClean="0">
                <a:solidFill>
                  <a:schemeClr val="tx1"/>
                </a:solidFill>
                <a:latin typeface="Adobe Garamond Pro Bold" pitchFamily="18" charset="0"/>
                <a:cs typeface="Times New Roman" pitchFamily="18" charset="0"/>
              </a:rPr>
              <a:t>throughout</a:t>
            </a:r>
            <a:r>
              <a:rPr lang="it-IT" sz="3200" b="0" dirty="0" smtClean="0">
                <a:solidFill>
                  <a:schemeClr val="tx1"/>
                </a:solidFill>
                <a:latin typeface="Adobe Garamond Pro Bold" pitchFamily="18" charset="0"/>
                <a:cs typeface="Times New Roman" pitchFamily="18" charset="0"/>
              </a:rPr>
              <a:t> the </a:t>
            </a:r>
            <a:r>
              <a:rPr lang="it-IT" sz="3200" b="0" dirty="0" err="1" smtClean="0">
                <a:solidFill>
                  <a:schemeClr val="tx1"/>
                </a:solidFill>
                <a:latin typeface="Adobe Garamond Pro Bold" pitchFamily="18" charset="0"/>
                <a:cs typeface="Times New Roman" pitchFamily="18" charset="0"/>
              </a:rPr>
              <a:t>Mediterranean</a:t>
            </a:r>
            <a:r>
              <a:rPr lang="it-IT" sz="3200" b="0" dirty="0" smtClean="0">
                <a:solidFill>
                  <a:schemeClr val="tx1"/>
                </a:solidFill>
                <a:latin typeface="Adobe Garamond Pro Bold" pitchFamily="18" charset="0"/>
                <a:cs typeface="Times New Roman" pitchFamily="18" charset="0"/>
              </a:rPr>
              <a:t> area. </a:t>
            </a:r>
            <a:r>
              <a:rPr lang="it-IT" sz="3200" b="0" dirty="0" err="1" smtClean="0">
                <a:solidFill>
                  <a:schemeClr val="tx1"/>
                </a:solidFill>
                <a:latin typeface="Adobe Garamond Pro Bold" pitchFamily="18" charset="0"/>
                <a:cs typeface="Times New Roman" pitchFamily="18" charset="0"/>
              </a:rPr>
              <a:t>Greek</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masks</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were</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used</a:t>
            </a:r>
            <a:r>
              <a:rPr lang="it-IT" sz="3200" b="0" dirty="0" smtClean="0">
                <a:solidFill>
                  <a:schemeClr val="tx1"/>
                </a:solidFill>
                <a:latin typeface="Adobe Garamond Pro Bold" pitchFamily="18" charset="0"/>
                <a:cs typeface="Times New Roman" pitchFamily="18" charset="0"/>
              </a:rPr>
              <a:t> in </a:t>
            </a:r>
            <a:r>
              <a:rPr lang="it-IT" sz="3200" b="0" dirty="0" err="1" smtClean="0">
                <a:solidFill>
                  <a:schemeClr val="tx1"/>
                </a:solidFill>
                <a:latin typeface="Adobe Garamond Pro Bold" pitchFamily="18" charset="0"/>
                <a:cs typeface="Times New Roman" pitchFamily="18" charset="0"/>
              </a:rPr>
              <a:t>theatre</a:t>
            </a:r>
            <a:r>
              <a:rPr lang="it-IT" sz="3200" b="0" dirty="0" smtClean="0">
                <a:solidFill>
                  <a:schemeClr val="tx1"/>
                </a:solidFill>
                <a:latin typeface="Adobe Garamond Pro Bold" pitchFamily="18" charset="0"/>
                <a:cs typeface="Times New Roman" pitchFamily="18" charset="0"/>
              </a:rPr>
              <a:t> performances to </a:t>
            </a:r>
            <a:r>
              <a:rPr lang="it-IT" sz="3200" b="0" dirty="0" err="1" smtClean="0">
                <a:solidFill>
                  <a:schemeClr val="tx1"/>
                </a:solidFill>
                <a:latin typeface="Adobe Garamond Pro Bold" pitchFamily="18" charset="0"/>
                <a:cs typeface="Times New Roman" pitchFamily="18" charset="0"/>
              </a:rPr>
              <a:t>communicate</a:t>
            </a:r>
            <a:r>
              <a:rPr lang="it-IT" sz="3200" b="0" dirty="0" smtClean="0">
                <a:solidFill>
                  <a:schemeClr val="tx1"/>
                </a:solidFill>
                <a:latin typeface="Adobe Garamond Pro Bold" pitchFamily="18" charset="0"/>
                <a:cs typeface="Times New Roman" pitchFamily="18" charset="0"/>
              </a:rPr>
              <a:t> feelings and </a:t>
            </a:r>
            <a:r>
              <a:rPr lang="it-IT" sz="3200" b="0" dirty="0" err="1" smtClean="0">
                <a:solidFill>
                  <a:schemeClr val="tx1"/>
                </a:solidFill>
                <a:latin typeface="Adobe Garamond Pro Bold" pitchFamily="18" charset="0"/>
                <a:cs typeface="Times New Roman" pitchFamily="18" charset="0"/>
              </a:rPr>
              <a:t>emotions</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they</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were</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worn</a:t>
            </a:r>
            <a:r>
              <a:rPr lang="it-IT" sz="3200" b="0" dirty="0" smtClean="0">
                <a:solidFill>
                  <a:schemeClr val="tx1"/>
                </a:solidFill>
                <a:latin typeface="Adobe Garamond Pro Bold" pitchFamily="18" charset="0"/>
                <a:cs typeface="Times New Roman" pitchFamily="18" charset="0"/>
              </a:rPr>
              <a:t> by people </a:t>
            </a:r>
            <a:r>
              <a:rPr lang="it-IT" sz="3200" b="0" dirty="0" err="1" smtClean="0">
                <a:solidFill>
                  <a:schemeClr val="tx1"/>
                </a:solidFill>
                <a:latin typeface="Adobe Garamond Pro Bold" pitchFamily="18" charset="0"/>
                <a:cs typeface="Times New Roman" pitchFamily="18" charset="0"/>
              </a:rPr>
              <a:t>during</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popular</a:t>
            </a:r>
            <a:r>
              <a:rPr lang="it-IT" sz="3200" b="0" dirty="0" smtClean="0">
                <a:solidFill>
                  <a:schemeClr val="tx1"/>
                </a:solidFill>
                <a:latin typeface="Adobe Garamond Pro Bold" pitchFamily="18" charset="0"/>
                <a:cs typeface="Times New Roman" pitchFamily="18" charset="0"/>
              </a:rPr>
              <a:t> </a:t>
            </a:r>
            <a:r>
              <a:rPr lang="it-IT" sz="3200" b="0" dirty="0" err="1" smtClean="0">
                <a:solidFill>
                  <a:schemeClr val="tx1"/>
                </a:solidFill>
                <a:latin typeface="Adobe Garamond Pro Bold" pitchFamily="18" charset="0"/>
                <a:cs typeface="Times New Roman" pitchFamily="18" charset="0"/>
              </a:rPr>
              <a:t>festivals</a:t>
            </a:r>
            <a:r>
              <a:rPr lang="it-IT" sz="3200" b="0" dirty="0" smtClean="0">
                <a:solidFill>
                  <a:schemeClr val="tx1"/>
                </a:solidFill>
                <a:latin typeface="Adobe Garamond Pro Bold" pitchFamily="18" charset="0"/>
                <a:cs typeface="Times New Roman" pitchFamily="18" charset="0"/>
              </a:rPr>
              <a:t>. </a:t>
            </a:r>
            <a:endParaRPr lang="it-IT" sz="3200" b="0" dirty="0">
              <a:solidFill>
                <a:schemeClr val="tx1"/>
              </a:solidFill>
              <a:latin typeface="Adobe Garamond Pro Bold" pitchFamily="18" charset="0"/>
              <a:cs typeface="Times New Roman" pitchFamily="18" charset="0"/>
            </a:endParaRPr>
          </a:p>
        </p:txBody>
      </p:sp>
      <p:sp>
        <p:nvSpPr>
          <p:cNvPr id="6" name="CasellaDiTesto 5"/>
          <p:cNvSpPr txBox="1"/>
          <p:nvPr/>
        </p:nvSpPr>
        <p:spPr>
          <a:xfrm>
            <a:off x="1403648" y="171953"/>
            <a:ext cx="7056784" cy="584765"/>
          </a:xfrm>
          <a:prstGeom prst="rect">
            <a:avLst/>
          </a:prstGeom>
          <a:noFill/>
        </p:spPr>
        <p:txBody>
          <a:bodyPr wrap="square" lIns="91430" tIns="45715" rIns="91430" bIns="45715" rtlCol="0">
            <a:spAutoFit/>
          </a:bodyPr>
          <a:lstStyle/>
          <a:p>
            <a:pPr algn="ctr"/>
            <a:r>
              <a:rPr lang="it-IT" sz="3200" dirty="0" smtClean="0">
                <a:solidFill>
                  <a:srgbClr val="FF0000"/>
                </a:solidFill>
                <a:latin typeface="Academy Engraved LET" pitchFamily="2" charset="0"/>
                <a:cs typeface="Times New Roman" pitchFamily="18" charset="0"/>
              </a:rPr>
              <a:t>THE GREEK MASK</a:t>
            </a:r>
            <a:endParaRPr lang="it-IT" sz="3200" dirty="0">
              <a:solidFill>
                <a:srgbClr val="FF0000"/>
              </a:solidFill>
              <a:latin typeface="Academy Engraved LET" pitchFamily="2" charset="0"/>
              <a:cs typeface="Times New Roman" pitchFamily="18" charset="0"/>
            </a:endParaRPr>
          </a:p>
        </p:txBody>
      </p:sp>
      <p:pic>
        <p:nvPicPr>
          <p:cNvPr id="7" name="Immagine 6" descr="20151126_130918.jpg"/>
          <p:cNvPicPr>
            <a:picLocks noChangeAspect="1"/>
          </p:cNvPicPr>
          <p:nvPr/>
        </p:nvPicPr>
        <p:blipFill>
          <a:blip r:embed="rId4" cstate="print"/>
          <a:stretch>
            <a:fillRect/>
          </a:stretch>
        </p:blipFill>
        <p:spPr>
          <a:xfrm rot="5400000">
            <a:off x="-184521" y="1336775"/>
            <a:ext cx="5480594" cy="4320480"/>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500" advClick="0" advTm="12865">
        <p:checker/>
      </p:transition>
    </mc:Choice>
    <mc:Fallback xmlns="">
      <p:transition spd="slow" advClick="0" advTm="12865">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2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2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2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txBox="1">
            <a:spLocks noGrp="1"/>
          </p:cNvSpPr>
          <p:nvPr>
            <p:ph type="title" idx="4294967295"/>
          </p:nvPr>
        </p:nvSpPr>
        <p:spPr>
          <a:xfrm>
            <a:off x="251520" y="646113"/>
            <a:ext cx="7798693" cy="584200"/>
          </a:xfrm>
        </p:spPr>
        <p:txBody>
          <a:bodyPr wrap="square">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a:buNone/>
            </a:pPr>
            <a:r>
              <a:rPr lang="it-IT" sz="3200" b="1" dirty="0" smtClean="0">
                <a:solidFill>
                  <a:srgbClr val="FF0000"/>
                </a:solidFill>
                <a:latin typeface="Academy Engraved LET" pitchFamily="2" charset="0"/>
                <a:cs typeface="Times New Roman" pitchFamily="18" charset="0"/>
              </a:rPr>
              <a:t>The ROMAN MASK</a:t>
            </a:r>
            <a:endParaRPr lang="it-IT" sz="3200" b="1" dirty="0">
              <a:solidFill>
                <a:srgbClr val="FF0000"/>
              </a:solidFill>
              <a:latin typeface="Academy Engraved LET" pitchFamily="2" charset="0"/>
              <a:cs typeface="Times New Roman" pitchFamily="18" charset="0"/>
            </a:endParaRPr>
          </a:p>
        </p:txBody>
      </p:sp>
      <p:sp>
        <p:nvSpPr>
          <p:cNvPr id="3" name="CasellaDiTesto 2"/>
          <p:cNvSpPr txBox="1"/>
          <p:nvPr/>
        </p:nvSpPr>
        <p:spPr>
          <a:xfrm>
            <a:off x="65313" y="1861216"/>
            <a:ext cx="5225181" cy="2874271"/>
          </a:xfrm>
          <a:prstGeom prst="rect">
            <a:avLst/>
          </a:prstGeom>
          <a:noFill/>
          <a:ln>
            <a:noFill/>
          </a:ln>
        </p:spPr>
        <p:txBody>
          <a:bodyPr vert="horz" wrap="none" lIns="0" tIns="0" rIns="0" bIns="0" compatLnSpc="0"/>
          <a:lstStyle/>
          <a:p>
            <a:pPr hangingPunct="0">
              <a:spcBef>
                <a:spcPts val="797"/>
              </a:spcBef>
              <a:spcAft>
                <a:spcPts val="797"/>
              </a:spcAft>
            </a:pPr>
            <a:endParaRPr lang="it-IT" sz="2400" dirty="0">
              <a:latin typeface="Times New Roman" pitchFamily="18"/>
              <a:ea typeface="Lucida Sans Unicode" pitchFamily="2"/>
              <a:cs typeface="Tahoma" pitchFamily="2"/>
            </a:endParaRPr>
          </a:p>
        </p:txBody>
      </p:sp>
      <p:pic>
        <p:nvPicPr>
          <p:cNvPr id="6" name="Immagine 5" descr="maschera carlotta.JPG"/>
          <p:cNvPicPr>
            <a:picLocks noChangeAspect="1"/>
          </p:cNvPicPr>
          <p:nvPr/>
        </p:nvPicPr>
        <p:blipFill>
          <a:blip r:embed="rId4" cstate="print"/>
          <a:stretch>
            <a:fillRect/>
          </a:stretch>
        </p:blipFill>
        <p:spPr>
          <a:xfrm>
            <a:off x="5292080" y="1236621"/>
            <a:ext cx="3672408" cy="4322627"/>
          </a:xfrm>
          <a:prstGeom prst="rect">
            <a:avLst/>
          </a:prstGeom>
        </p:spPr>
      </p:pic>
      <p:sp>
        <p:nvSpPr>
          <p:cNvPr id="5" name="CasellaDiTesto 4"/>
          <p:cNvSpPr txBox="1"/>
          <p:nvPr/>
        </p:nvSpPr>
        <p:spPr>
          <a:xfrm>
            <a:off x="179512" y="1412776"/>
            <a:ext cx="5112568" cy="3970318"/>
          </a:xfrm>
          <a:prstGeom prst="rect">
            <a:avLst/>
          </a:prstGeom>
          <a:noFill/>
        </p:spPr>
        <p:txBody>
          <a:bodyPr wrap="square" rtlCol="0">
            <a:spAutoFit/>
          </a:bodyPr>
          <a:lstStyle/>
          <a:p>
            <a:r>
              <a:rPr lang="it-IT" sz="3600" dirty="0" smtClean="0">
                <a:latin typeface="Adobe Garamond Pro Bold" pitchFamily="18" charset="0"/>
                <a:cs typeface="Times New Roman" pitchFamily="18" charset="0"/>
              </a:rPr>
              <a:t>The </a:t>
            </a:r>
            <a:r>
              <a:rPr lang="it-IT" sz="3600" dirty="0" err="1" smtClean="0">
                <a:latin typeface="Adobe Garamond Pro Bold" pitchFamily="18" charset="0"/>
                <a:cs typeface="Times New Roman" pitchFamily="18" charset="0"/>
              </a:rPr>
              <a:t>origins</a:t>
            </a:r>
            <a:r>
              <a:rPr lang="it-IT" sz="3600" dirty="0" smtClean="0">
                <a:latin typeface="Adobe Garamond Pro Bold" pitchFamily="18" charset="0"/>
                <a:cs typeface="Times New Roman" pitchFamily="18" charset="0"/>
              </a:rPr>
              <a:t> of the Roman </a:t>
            </a:r>
            <a:r>
              <a:rPr lang="it-IT" sz="3600" dirty="0" err="1" smtClean="0">
                <a:latin typeface="Adobe Garamond Pro Bold" pitchFamily="18" charset="0"/>
                <a:cs typeface="Times New Roman" pitchFamily="18" charset="0"/>
              </a:rPr>
              <a:t>mask</a:t>
            </a:r>
            <a:r>
              <a:rPr lang="it-IT" sz="3600" dirty="0" smtClean="0">
                <a:latin typeface="Adobe Garamond Pro Bold" pitchFamily="18" charset="0"/>
                <a:cs typeface="Times New Roman" pitchFamily="18" charset="0"/>
              </a:rPr>
              <a:t> date back to the </a:t>
            </a:r>
            <a:r>
              <a:rPr lang="it-IT" sz="3600" dirty="0" err="1" smtClean="0">
                <a:latin typeface="Adobe Garamond Pro Bold" pitchFamily="18" charset="0"/>
                <a:cs typeface="Times New Roman" pitchFamily="18" charset="0"/>
              </a:rPr>
              <a:t>tenth</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century</a:t>
            </a:r>
            <a:r>
              <a:rPr lang="it-IT" sz="3600" dirty="0" smtClean="0">
                <a:latin typeface="Adobe Garamond Pro Bold" pitchFamily="18" charset="0"/>
                <a:cs typeface="Times New Roman" pitchFamily="18" charset="0"/>
              </a:rPr>
              <a:t> B.C. </a:t>
            </a:r>
            <a:r>
              <a:rPr lang="it-IT" sz="3600" dirty="0" err="1" smtClean="0">
                <a:latin typeface="Adobe Garamond Pro Bold" pitchFamily="18" charset="0"/>
                <a:cs typeface="Times New Roman" pitchFamily="18" charset="0"/>
              </a:rPr>
              <a:t>It</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was</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worn</a:t>
            </a:r>
            <a:r>
              <a:rPr lang="it-IT" sz="3600" dirty="0" smtClean="0">
                <a:latin typeface="Adobe Garamond Pro Bold" pitchFamily="18" charset="0"/>
                <a:cs typeface="Times New Roman" pitchFamily="18" charset="0"/>
              </a:rPr>
              <a:t> by  Romans </a:t>
            </a:r>
            <a:r>
              <a:rPr lang="it-IT" sz="3600" dirty="0" err="1" smtClean="0">
                <a:latin typeface="Adobe Garamond Pro Bold" pitchFamily="18" charset="0"/>
                <a:cs typeface="Times New Roman" pitchFamily="18" charset="0"/>
              </a:rPr>
              <a:t>during</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religious</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festivals</a:t>
            </a:r>
            <a:r>
              <a:rPr lang="it-IT" sz="3600" dirty="0" smtClean="0">
                <a:latin typeface="Adobe Garamond Pro Bold" pitchFamily="18" charset="0"/>
                <a:cs typeface="Times New Roman" pitchFamily="18" charset="0"/>
              </a:rPr>
              <a:t>, public </a:t>
            </a:r>
            <a:r>
              <a:rPr lang="it-IT" sz="3600" dirty="0" err="1" smtClean="0">
                <a:latin typeface="Adobe Garamond Pro Bold" pitchFamily="18" charset="0"/>
                <a:cs typeface="Times New Roman" pitchFamily="18" charset="0"/>
              </a:rPr>
              <a:t>entertainments</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rituals</a:t>
            </a:r>
            <a:r>
              <a:rPr lang="it-IT" sz="3600" dirty="0" smtClean="0">
                <a:latin typeface="Adobe Garamond Pro Bold" pitchFamily="18" charset="0"/>
                <a:cs typeface="Times New Roman" pitchFamily="18" charset="0"/>
              </a:rPr>
              <a:t>, </a:t>
            </a:r>
            <a:r>
              <a:rPr lang="it-IT" sz="3600" dirty="0" err="1" smtClean="0">
                <a:latin typeface="Adobe Garamond Pro Bold" pitchFamily="18" charset="0"/>
                <a:cs typeface="Times New Roman" pitchFamily="18" charset="0"/>
              </a:rPr>
              <a:t>sacrifices</a:t>
            </a:r>
            <a:r>
              <a:rPr lang="it-IT" sz="3600" dirty="0" smtClean="0">
                <a:latin typeface="Adobe Garamond Pro Bold" pitchFamily="18" charset="0"/>
                <a:cs typeface="Times New Roman" pitchFamily="18" charset="0"/>
              </a:rPr>
              <a:t>, and </a:t>
            </a:r>
            <a:r>
              <a:rPr lang="it-IT" sz="3600" dirty="0" err="1" smtClean="0">
                <a:latin typeface="Adobe Garamond Pro Bold" pitchFamily="18" charset="0"/>
                <a:cs typeface="Times New Roman" pitchFamily="18" charset="0"/>
              </a:rPr>
              <a:t>dances</a:t>
            </a:r>
            <a:r>
              <a:rPr lang="it-IT" sz="3200" dirty="0" smtClean="0">
                <a:latin typeface="Times New Roman" pitchFamily="18" charset="0"/>
                <a:cs typeface="Times New Roman" pitchFamily="18" charset="0"/>
              </a:rPr>
              <a:t>. </a:t>
            </a:r>
            <a:endParaRPr lang="it-IT" sz="3200" dirty="0">
              <a:latin typeface="Times New Roman" pitchFamily="18" charset="0"/>
              <a:cs typeface="Times New Roman" pitchFamily="18" charset="0"/>
            </a:endParaRPr>
          </a:p>
        </p:txBody>
      </p:sp>
    </p:spTree>
    <p:custDataLst>
      <p:tags r:id="rId1"/>
    </p:custDataLst>
  </p:cSld>
  <p:clrMapOvr>
    <a:masterClrMapping/>
  </p:clrMapOvr>
  <p:transition spd="slow" advClick="0" advTm="12555">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
                                          <p:stCondLst>
                                            <p:cond delay="0"/>
                                          </p:stCondLst>
                                        </p:cTn>
                                        <p:tgtEl>
                                          <p:spTgt spid="2"/>
                                        </p:tgtEl>
                                      </p:cBhvr>
                                    </p:animEffect>
                                    <p:anim calcmode="lin" valueType="num">
                                      <p:cBhvr>
                                        <p:cTn id="8" dur="9"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3"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3" tmFilter="0, 0; 0.125,0.2665; 0.25,0.4; 0.375,0.465; 0.5,0.5;  0.625,0.535; 0.75,0.6; 0.875,0.7335; 1,1">
                                          <p:stCondLst>
                                            <p:cond delay="3"/>
                                          </p:stCondLst>
                                        </p:cTn>
                                        <p:tgtEl>
                                          <p:spTgt spid="2"/>
                                        </p:tgtEl>
                                        <p:attrNameLst>
                                          <p:attrName>ppt_y</p:attrName>
                                        </p:attrNameLst>
                                      </p:cBhvr>
                                      <p:tavLst>
                                        <p:tav tm="0" fmla="#ppt_y-sin(pi*$)/9">
                                          <p:val>
                                            <p:fltVal val="0"/>
                                          </p:val>
                                        </p:tav>
                                        <p:tav tm="100000">
                                          <p:val>
                                            <p:fltVal val="1"/>
                                          </p:val>
                                        </p:tav>
                                      </p:tavLst>
                                    </p:anim>
                                    <p:anim calcmode="lin" valueType="num">
                                      <p:cBhvr>
                                        <p:cTn id="11" dur="2" tmFilter="0, 0; 0.125,0.2665; 0.25,0.4; 0.375,0.465; 0.5,0.5;  0.625,0.535; 0.75,0.6; 0.875,0.7335; 1,1">
                                          <p:stCondLst>
                                            <p:cond delay="7"/>
                                          </p:stCondLst>
                                        </p:cTn>
                                        <p:tgtEl>
                                          <p:spTgt spid="2"/>
                                        </p:tgtEl>
                                        <p:attrNameLst>
                                          <p:attrName>ppt_y</p:attrName>
                                        </p:attrNameLst>
                                      </p:cBhvr>
                                      <p:tavLst>
                                        <p:tav tm="0" fmla="#ppt_y-sin(pi*$)/27">
                                          <p:val>
                                            <p:fltVal val="0"/>
                                          </p:val>
                                        </p:tav>
                                        <p:tav tm="100000">
                                          <p:val>
                                            <p:fltVal val="1"/>
                                          </p:val>
                                        </p:tav>
                                      </p:tavLst>
                                    </p:anim>
                                    <p:anim calcmode="lin" valueType="num">
                                      <p:cBhvr>
                                        <p:cTn id="12" dur="1" tmFilter="0, 0; 0.125,0.2665; 0.25,0.4; 0.375,0.465; 0.5,0.5;  0.625,0.535; 0.75,0.6; 0.875,0.7335; 1,1">
                                          <p:stCondLst>
                                            <p:cond delay="8"/>
                                          </p:stCondLst>
                                        </p:cTn>
                                        <p:tgtEl>
                                          <p:spTgt spid="2"/>
                                        </p:tgtEl>
                                        <p:attrNameLst>
                                          <p:attrName>ppt_y</p:attrName>
                                        </p:attrNameLst>
                                      </p:cBhvr>
                                      <p:tavLst>
                                        <p:tav tm="0" fmla="#ppt_y-sin(pi*$)/81">
                                          <p:val>
                                            <p:fltVal val="0"/>
                                          </p:val>
                                        </p:tav>
                                        <p:tav tm="100000">
                                          <p:val>
                                            <p:fltVal val="1"/>
                                          </p:val>
                                        </p:tav>
                                      </p:tavLst>
                                    </p:anim>
                                    <p:animScale>
                                      <p:cBhvr>
                                        <p:cTn id="13" dur="1">
                                          <p:stCondLst>
                                            <p:cond delay="3"/>
                                          </p:stCondLst>
                                        </p:cTn>
                                        <p:tgtEl>
                                          <p:spTgt spid="2"/>
                                        </p:tgtEl>
                                      </p:cBhvr>
                                      <p:to x="100000" y="60000"/>
                                    </p:animScale>
                                    <p:animScale>
                                      <p:cBhvr>
                                        <p:cTn id="14" dur="1" decel="50000">
                                          <p:stCondLst>
                                            <p:cond delay="3"/>
                                          </p:stCondLst>
                                        </p:cTn>
                                        <p:tgtEl>
                                          <p:spTgt spid="2"/>
                                        </p:tgtEl>
                                      </p:cBhvr>
                                      <p:to x="100000" y="100000"/>
                                    </p:animScale>
                                    <p:animScale>
                                      <p:cBhvr>
                                        <p:cTn id="15" dur="1">
                                          <p:stCondLst>
                                            <p:cond delay="7"/>
                                          </p:stCondLst>
                                        </p:cTn>
                                        <p:tgtEl>
                                          <p:spTgt spid="2"/>
                                        </p:tgtEl>
                                      </p:cBhvr>
                                      <p:to x="100000" y="80000"/>
                                    </p:animScale>
                                    <p:animScale>
                                      <p:cBhvr>
                                        <p:cTn id="16" dur="1" decel="50000">
                                          <p:stCondLst>
                                            <p:cond delay="7"/>
                                          </p:stCondLst>
                                        </p:cTn>
                                        <p:tgtEl>
                                          <p:spTgt spid="2"/>
                                        </p:tgtEl>
                                      </p:cBhvr>
                                      <p:to x="100000" y="100000"/>
                                    </p:animScale>
                                    <p:animScale>
                                      <p:cBhvr>
                                        <p:cTn id="17" dur="1">
                                          <p:stCondLst>
                                            <p:cond delay="8"/>
                                          </p:stCondLst>
                                        </p:cTn>
                                        <p:tgtEl>
                                          <p:spTgt spid="2"/>
                                        </p:tgtEl>
                                      </p:cBhvr>
                                      <p:to x="100000" y="90000"/>
                                    </p:animScale>
                                    <p:animScale>
                                      <p:cBhvr>
                                        <p:cTn id="18" dur="1" decel="50000">
                                          <p:stCondLst>
                                            <p:cond delay="8"/>
                                          </p:stCondLst>
                                        </p:cTn>
                                        <p:tgtEl>
                                          <p:spTgt spid="2"/>
                                        </p:tgtEl>
                                      </p:cBhvr>
                                      <p:to x="100000" y="100000"/>
                                    </p:animScale>
                                    <p:animScale>
                                      <p:cBhvr>
                                        <p:cTn id="19" dur="1">
                                          <p:stCondLst>
                                            <p:cond delay="9"/>
                                          </p:stCondLst>
                                        </p:cTn>
                                        <p:tgtEl>
                                          <p:spTgt spid="2"/>
                                        </p:tgtEl>
                                      </p:cBhvr>
                                      <p:to x="100000" y="95000"/>
                                    </p:animScale>
                                    <p:animScale>
                                      <p:cBhvr>
                                        <p:cTn id="20" dur="1" decel="50000">
                                          <p:stCondLst>
                                            <p:cond delay="9"/>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250" fill="hold"/>
                                        <p:tgtEl>
                                          <p:spTgt spid="5"/>
                                        </p:tgtEl>
                                        <p:attrNameLst>
                                          <p:attrName>ppt_w</p:attrName>
                                        </p:attrNameLst>
                                      </p:cBhvr>
                                      <p:tavLst>
                                        <p:tav tm="0">
                                          <p:val>
                                            <p:fltVal val="0"/>
                                          </p:val>
                                        </p:tav>
                                        <p:tav tm="100000">
                                          <p:val>
                                            <p:strVal val="#ppt_w"/>
                                          </p:val>
                                        </p:tav>
                                      </p:tavLst>
                                    </p:anim>
                                    <p:anim calcmode="lin" valueType="num">
                                      <p:cBhvr>
                                        <p:cTn id="26" dur="1250" fill="hold"/>
                                        <p:tgtEl>
                                          <p:spTgt spid="5"/>
                                        </p:tgtEl>
                                        <p:attrNameLst>
                                          <p:attrName>ppt_h</p:attrName>
                                        </p:attrNameLst>
                                      </p:cBhvr>
                                      <p:tavLst>
                                        <p:tav tm="0">
                                          <p:val>
                                            <p:fltVal val="0"/>
                                          </p:val>
                                        </p:tav>
                                        <p:tav tm="100000">
                                          <p:val>
                                            <p:strVal val="#ppt_h"/>
                                          </p:val>
                                        </p:tav>
                                      </p:tavLst>
                                    </p:anim>
                                    <p:animEffect transition="in" filter="fade">
                                      <p:cBhvr>
                                        <p:cTn id="27" dur="125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egnaposto immagine 2"/>
          <p:cNvPicPr>
            <a:picLocks noGrp="1" noChangeAspect="1"/>
          </p:cNvPicPr>
          <p:nvPr>
            <p:ph type="pic" idx="4294967295"/>
          </p:nvPr>
        </p:nvPicPr>
        <p:blipFill>
          <a:blip r:embed="rId4" cstate="print">
            <a:alphaModFix/>
            <a:lum/>
          </a:blip>
          <a:srcRect/>
          <a:stretch>
            <a:fillRect/>
          </a:stretch>
        </p:blipFill>
        <p:spPr>
          <a:xfrm>
            <a:off x="107504" y="1057186"/>
            <a:ext cx="5112568" cy="4417640"/>
          </a:xfrm>
        </p:spPr>
      </p:pic>
      <p:sp>
        <p:nvSpPr>
          <p:cNvPr id="6" name="CasellaDiTesto 5"/>
          <p:cNvSpPr txBox="1"/>
          <p:nvPr/>
        </p:nvSpPr>
        <p:spPr>
          <a:xfrm>
            <a:off x="391680" y="358755"/>
            <a:ext cx="7838099" cy="576199"/>
          </a:xfrm>
          <a:prstGeom prst="rect">
            <a:avLst/>
          </a:prstGeom>
          <a:noFill/>
        </p:spPr>
        <p:txBody>
          <a:bodyPr wrap="square" lIns="82945" tIns="41473" rIns="82945" bIns="41473" rtlCol="0">
            <a:spAutoFit/>
          </a:bodyPr>
          <a:lstStyle/>
          <a:p>
            <a:pPr algn="ctr"/>
            <a:r>
              <a:rPr lang="it-IT" sz="3200" b="1" dirty="0" smtClean="0">
                <a:solidFill>
                  <a:srgbClr val="FF0000"/>
                </a:solidFill>
                <a:latin typeface="Academy Engraved LET" pitchFamily="2" charset="0"/>
                <a:cs typeface="Times New Roman" pitchFamily="18" charset="0"/>
              </a:rPr>
              <a:t>The PALEOLITHIC MASK</a:t>
            </a:r>
            <a:endParaRPr lang="it-IT" sz="3200" b="1" dirty="0">
              <a:solidFill>
                <a:srgbClr val="FF0000"/>
              </a:solidFill>
              <a:latin typeface="Academy Engraved LET" pitchFamily="2" charset="0"/>
              <a:cs typeface="Times New Roman" pitchFamily="18" charset="0"/>
            </a:endParaRPr>
          </a:p>
        </p:txBody>
      </p:sp>
      <p:sp>
        <p:nvSpPr>
          <p:cNvPr id="8" name="CasellaDiTesto 7"/>
          <p:cNvSpPr txBox="1"/>
          <p:nvPr/>
        </p:nvSpPr>
        <p:spPr>
          <a:xfrm>
            <a:off x="5292080" y="902894"/>
            <a:ext cx="3384376" cy="6001643"/>
          </a:xfrm>
          <a:prstGeom prst="rect">
            <a:avLst/>
          </a:prstGeom>
          <a:noFill/>
        </p:spPr>
        <p:txBody>
          <a:bodyPr wrap="square" rtlCol="0">
            <a:spAutoFit/>
          </a:bodyPr>
          <a:lstStyle/>
          <a:p>
            <a:r>
              <a:rPr lang="it-IT" sz="3200" dirty="0" err="1" smtClean="0">
                <a:latin typeface="Adobe Garamond Pro Bold" pitchFamily="18" charset="0"/>
                <a:cs typeface="Times New Roman" pitchFamily="18" charset="0"/>
              </a:rPr>
              <a:t>Early</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Paleolithic</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masks</a:t>
            </a:r>
            <a:r>
              <a:rPr lang="it-IT" sz="3200" dirty="0" smtClean="0">
                <a:latin typeface="Adobe Garamond Pro Bold" pitchFamily="18" charset="0"/>
                <a:cs typeface="Times New Roman" pitchFamily="18" charset="0"/>
              </a:rPr>
              <a:t> are </a:t>
            </a:r>
            <a:r>
              <a:rPr lang="it-IT" sz="3200" dirty="0" err="1" smtClean="0">
                <a:latin typeface="Adobe Garamond Pro Bold" pitchFamily="18" charset="0"/>
                <a:cs typeface="Times New Roman" pitchFamily="18" charset="0"/>
              </a:rPr>
              <a:t>undoubtedly</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related</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to</a:t>
            </a:r>
            <a:r>
              <a:rPr lang="it-IT" sz="3200" dirty="0" smtClean="0">
                <a:latin typeface="Adobe Garamond Pro Bold" pitchFamily="18" charset="0"/>
                <a:cs typeface="Times New Roman" pitchFamily="18" charset="0"/>
              </a:rPr>
              <a:t> the world </a:t>
            </a:r>
            <a:r>
              <a:rPr lang="it-IT" sz="3200" dirty="0" err="1" smtClean="0">
                <a:latin typeface="Adobe Garamond Pro Bold" pitchFamily="18" charset="0"/>
                <a:cs typeface="Times New Roman" pitchFamily="18" charset="0"/>
              </a:rPr>
              <a:t>of</a:t>
            </a:r>
            <a:r>
              <a:rPr lang="it-IT" sz="3200" dirty="0" smtClean="0">
                <a:latin typeface="Adobe Garamond Pro Bold" pitchFamily="18" charset="0"/>
                <a:cs typeface="Times New Roman" pitchFamily="18" charset="0"/>
              </a:rPr>
              <a:t>  nature. The first </a:t>
            </a:r>
            <a:r>
              <a:rPr lang="it-IT" sz="3200" dirty="0" err="1" smtClean="0">
                <a:latin typeface="Adobe Garamond Pro Bold" pitchFamily="18" charset="0"/>
                <a:cs typeface="Times New Roman" pitchFamily="18" charset="0"/>
              </a:rPr>
              <a:t>one</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dates</a:t>
            </a:r>
            <a:r>
              <a:rPr lang="it-IT" sz="3200" dirty="0" smtClean="0">
                <a:latin typeface="Adobe Garamond Pro Bold" pitchFamily="18" charset="0"/>
                <a:cs typeface="Times New Roman" pitchFamily="18" charset="0"/>
              </a:rPr>
              <a:t> back </a:t>
            </a:r>
            <a:r>
              <a:rPr lang="it-IT" sz="3200" dirty="0" err="1" smtClean="0">
                <a:latin typeface="Adobe Garamond Pro Bold" pitchFamily="18" charset="0"/>
                <a:cs typeface="Times New Roman" pitchFamily="18" charset="0"/>
              </a:rPr>
              <a:t>to</a:t>
            </a:r>
            <a:r>
              <a:rPr lang="it-IT" sz="3200" dirty="0" smtClean="0">
                <a:latin typeface="Adobe Garamond Pro Bold" pitchFamily="18" charset="0"/>
                <a:cs typeface="Times New Roman" pitchFamily="18" charset="0"/>
              </a:rPr>
              <a:t> 30.000 </a:t>
            </a:r>
            <a:r>
              <a:rPr lang="it-IT" sz="3200" dirty="0" err="1" smtClean="0">
                <a:latin typeface="Adobe Garamond Pro Bold" pitchFamily="18" charset="0"/>
                <a:cs typeface="Times New Roman" pitchFamily="18" charset="0"/>
              </a:rPr>
              <a:t>years</a:t>
            </a:r>
            <a:r>
              <a:rPr lang="it-IT" sz="3200" dirty="0" smtClean="0">
                <a:latin typeface="Adobe Garamond Pro Bold" pitchFamily="18" charset="0"/>
                <a:cs typeface="Times New Roman" pitchFamily="18" charset="0"/>
              </a:rPr>
              <a:t> ago. Primitive </a:t>
            </a:r>
            <a:r>
              <a:rPr lang="it-IT" sz="3200" dirty="0" err="1" smtClean="0">
                <a:latin typeface="Adobe Garamond Pro Bold" pitchFamily="18" charset="0"/>
                <a:cs typeface="Times New Roman" pitchFamily="18" charset="0"/>
              </a:rPr>
              <a:t>men</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used</a:t>
            </a:r>
            <a:r>
              <a:rPr lang="it-IT" sz="3200" dirty="0" smtClean="0">
                <a:latin typeface="Adobe Garamond Pro Bold" pitchFamily="18" charset="0"/>
                <a:cs typeface="Times New Roman" pitchFamily="18" charset="0"/>
              </a:rPr>
              <a:t> the </a:t>
            </a:r>
            <a:r>
              <a:rPr lang="it-IT" sz="3200" dirty="0" err="1" smtClean="0">
                <a:latin typeface="Adobe Garamond Pro Bold" pitchFamily="18" charset="0"/>
                <a:cs typeface="Times New Roman" pitchFamily="18" charset="0"/>
              </a:rPr>
              <a:t>mask</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to</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hunt</a:t>
            </a:r>
            <a:r>
              <a:rPr lang="it-IT" sz="3200" dirty="0" smtClean="0">
                <a:latin typeface="Adobe Garamond Pro Bold" pitchFamily="18" charset="0"/>
                <a:cs typeface="Times New Roman" pitchFamily="18" charset="0"/>
              </a:rPr>
              <a:t> or </a:t>
            </a:r>
            <a:r>
              <a:rPr lang="it-IT" sz="3200" dirty="0" err="1" smtClean="0">
                <a:latin typeface="Adobe Garamond Pro Bold" pitchFamily="18" charset="0"/>
                <a:cs typeface="Times New Roman" pitchFamily="18" charset="0"/>
              </a:rPr>
              <a:t>for</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magic</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rituals</a:t>
            </a:r>
            <a:r>
              <a:rPr lang="it-IT" sz="3200" dirty="0" smtClean="0">
                <a:latin typeface="Times New Roman" pitchFamily="18" charset="0"/>
                <a:cs typeface="Times New Roman" pitchFamily="18" charset="0"/>
              </a:rPr>
              <a:t>.</a:t>
            </a:r>
            <a:endParaRPr lang="it-IT" sz="3200" dirty="0">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12649">
        <p:fade/>
      </p:transition>
    </mc:Choice>
    <mc:Fallback xmlns="">
      <p:transition spd="med" advClick="0" advTm="1264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3000" fill="hold"/>
                                        <p:tgtEl>
                                          <p:spTgt spid="8"/>
                                        </p:tgtEl>
                                        <p:attrNameLst>
                                          <p:attrName>ppt_w</p:attrName>
                                        </p:attrNameLst>
                                      </p:cBhvr>
                                      <p:tavLst>
                                        <p:tav tm="0">
                                          <p:val>
                                            <p:fltVal val="0"/>
                                          </p:val>
                                        </p:tav>
                                        <p:tav tm="100000">
                                          <p:val>
                                            <p:strVal val="#ppt_w"/>
                                          </p:val>
                                        </p:tav>
                                      </p:tavLst>
                                    </p:anim>
                                    <p:anim calcmode="lin" valueType="num">
                                      <p:cBhvr>
                                        <p:cTn id="13" dur="3000" fill="hold"/>
                                        <p:tgtEl>
                                          <p:spTgt spid="8"/>
                                        </p:tgtEl>
                                        <p:attrNameLst>
                                          <p:attrName>ppt_h</p:attrName>
                                        </p:attrNameLst>
                                      </p:cBhvr>
                                      <p:tavLst>
                                        <p:tav tm="0">
                                          <p:val>
                                            <p:fltVal val="0"/>
                                          </p:val>
                                        </p:tav>
                                        <p:tav tm="100000">
                                          <p:val>
                                            <p:strVal val="#ppt_h"/>
                                          </p:val>
                                        </p:tav>
                                      </p:tavLst>
                                    </p:anim>
                                    <p:anim calcmode="lin" valueType="num">
                                      <p:cBhvr>
                                        <p:cTn id="14" dur="3000" fill="hold"/>
                                        <p:tgtEl>
                                          <p:spTgt spid="8"/>
                                        </p:tgtEl>
                                        <p:attrNameLst>
                                          <p:attrName>style.rotation</p:attrName>
                                        </p:attrNameLst>
                                      </p:cBhvr>
                                      <p:tavLst>
                                        <p:tav tm="0">
                                          <p:val>
                                            <p:fltVal val="90"/>
                                          </p:val>
                                        </p:tav>
                                        <p:tav tm="100000">
                                          <p:val>
                                            <p:fltVal val="0"/>
                                          </p:val>
                                        </p:tav>
                                      </p:tavLst>
                                    </p:anim>
                                    <p:animEffect transition="in" filter="fade">
                                      <p:cBhvr>
                                        <p:cTn id="15" dur="3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260648"/>
            <a:ext cx="7467600" cy="1008112"/>
          </a:xfrm>
        </p:spPr>
        <p:txBody>
          <a:bodyPr>
            <a:noAutofit/>
          </a:bodyPr>
          <a:lstStyle/>
          <a:p>
            <a:pPr algn="ctr"/>
            <a:r>
              <a:rPr lang="it-IT" sz="3600" b="1" dirty="0" smtClean="0">
                <a:solidFill>
                  <a:srgbClr val="FF0000"/>
                </a:solidFill>
                <a:latin typeface="Academy Engraved LET" pitchFamily="2" charset="0"/>
                <a:cs typeface="Times New Roman" pitchFamily="18" charset="0"/>
              </a:rPr>
              <a:t>The </a:t>
            </a:r>
            <a:r>
              <a:rPr lang="it-IT" sz="3600" b="1" dirty="0" err="1" smtClean="0">
                <a:solidFill>
                  <a:srgbClr val="FF0000"/>
                </a:solidFill>
                <a:latin typeface="Academy Engraved LET" pitchFamily="2" charset="0"/>
                <a:cs typeface="Times New Roman" pitchFamily="18" charset="0"/>
              </a:rPr>
              <a:t>Celtic</a:t>
            </a:r>
            <a:r>
              <a:rPr lang="it-IT" sz="3600" b="1" dirty="0" smtClean="0">
                <a:solidFill>
                  <a:srgbClr val="FF0000"/>
                </a:solidFill>
                <a:latin typeface="Academy Engraved LET" pitchFamily="2" charset="0"/>
                <a:cs typeface="Times New Roman" pitchFamily="18" charset="0"/>
              </a:rPr>
              <a:t> </a:t>
            </a:r>
            <a:r>
              <a:rPr lang="it-IT" sz="3600" b="1" dirty="0" err="1" smtClean="0">
                <a:solidFill>
                  <a:srgbClr val="FF0000"/>
                </a:solidFill>
                <a:latin typeface="Academy Engraved LET" pitchFamily="2" charset="0"/>
                <a:cs typeface="Times New Roman" pitchFamily="18" charset="0"/>
              </a:rPr>
              <a:t>Mask</a:t>
            </a:r>
            <a:endParaRPr lang="it-IT" sz="3600" b="1" dirty="0">
              <a:solidFill>
                <a:srgbClr val="FF0000"/>
              </a:solidFill>
              <a:latin typeface="Academy Engraved LET" pitchFamily="2" charset="0"/>
              <a:cs typeface="Times New Roman" pitchFamily="18" charset="0"/>
            </a:endParaRPr>
          </a:p>
        </p:txBody>
      </p:sp>
      <p:sp>
        <p:nvSpPr>
          <p:cNvPr id="3" name="Segnaposto contenuto 2"/>
          <p:cNvSpPr>
            <a:spLocks noGrp="1"/>
          </p:cNvSpPr>
          <p:nvPr>
            <p:ph sz="quarter" idx="1"/>
          </p:nvPr>
        </p:nvSpPr>
        <p:spPr>
          <a:xfrm>
            <a:off x="251520" y="1398476"/>
            <a:ext cx="3851920" cy="4709120"/>
          </a:xfrm>
        </p:spPr>
        <p:txBody>
          <a:bodyPr>
            <a:noAutofit/>
          </a:bodyPr>
          <a:lstStyle/>
          <a:p>
            <a:pPr>
              <a:buNone/>
            </a:pPr>
            <a:r>
              <a:rPr lang="it-IT" sz="2600" dirty="0" smtClean="0">
                <a:latin typeface="Times New Roman" pitchFamily="18" charset="0"/>
                <a:cs typeface="Times New Roman" pitchFamily="18" charset="0"/>
              </a:rPr>
              <a:t>   </a:t>
            </a:r>
            <a:r>
              <a:rPr lang="it-IT" sz="3200" dirty="0" smtClean="0">
                <a:latin typeface="Adobe Garamond Pro Bold" pitchFamily="18" charset="0"/>
                <a:cs typeface="Times New Roman" pitchFamily="18" charset="0"/>
              </a:rPr>
              <a:t>The </a:t>
            </a:r>
            <a:r>
              <a:rPr lang="it-IT" sz="3200" dirty="0" err="1" smtClean="0">
                <a:latin typeface="Adobe Garamond Pro Bold" pitchFamily="18" charset="0"/>
                <a:cs typeface="Times New Roman" pitchFamily="18" charset="0"/>
              </a:rPr>
              <a:t>Celts</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lived</a:t>
            </a:r>
            <a:r>
              <a:rPr lang="it-IT" sz="3200" dirty="0" smtClean="0">
                <a:latin typeface="Adobe Garamond Pro Bold" pitchFamily="18" charset="0"/>
                <a:cs typeface="Times New Roman" pitchFamily="18" charset="0"/>
              </a:rPr>
              <a:t> in IV-III Century </a:t>
            </a:r>
            <a:r>
              <a:rPr lang="it-IT" sz="3200" dirty="0" err="1" smtClean="0">
                <a:latin typeface="Adobe Garamond Pro Bold" pitchFamily="18" charset="0"/>
                <a:cs typeface="Times New Roman" pitchFamily="18" charset="0"/>
              </a:rPr>
              <a:t>B.C.</a:t>
            </a:r>
            <a:r>
              <a:rPr lang="en-US" sz="3200" dirty="0" smtClean="0">
                <a:latin typeface="Adobe Garamond Pro Bold" pitchFamily="18" charset="0"/>
                <a:cs typeface="Times New Roman" pitchFamily="18" charset="0"/>
              </a:rPr>
              <a:t>  They settled in a wide area of Europe, from British Isles to the Danube basin.</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This</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population</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used</a:t>
            </a:r>
            <a:r>
              <a:rPr lang="it-IT" sz="3200" dirty="0" smtClean="0">
                <a:latin typeface="Adobe Garamond Pro Bold" pitchFamily="18" charset="0"/>
                <a:cs typeface="Times New Roman" pitchFamily="18" charset="0"/>
              </a:rPr>
              <a:t> the </a:t>
            </a:r>
            <a:r>
              <a:rPr lang="it-IT" sz="3200" dirty="0" err="1" smtClean="0">
                <a:latin typeface="Adobe Garamond Pro Bold" pitchFamily="18" charset="0"/>
                <a:cs typeface="Times New Roman" pitchFamily="18" charset="0"/>
              </a:rPr>
              <a:t>masks</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to</a:t>
            </a:r>
            <a:r>
              <a:rPr lang="it-IT" sz="3200" dirty="0" smtClean="0">
                <a:latin typeface="Adobe Garamond Pro Bold" pitchFamily="18" charset="0"/>
                <a:cs typeface="Times New Roman" pitchFamily="18" charset="0"/>
              </a:rPr>
              <a:t> </a:t>
            </a:r>
            <a:r>
              <a:rPr lang="it-IT" sz="3200" dirty="0" err="1" smtClean="0">
                <a:latin typeface="Adobe Garamond Pro Bold" pitchFamily="18" charset="0"/>
                <a:cs typeface="Times New Roman" pitchFamily="18" charset="0"/>
              </a:rPr>
              <a:t>scary</a:t>
            </a:r>
            <a:r>
              <a:rPr lang="it-IT" sz="3200" dirty="0" smtClean="0">
                <a:latin typeface="Adobe Garamond Pro Bold" pitchFamily="18" charset="0"/>
                <a:cs typeface="Times New Roman" pitchFamily="18" charset="0"/>
              </a:rPr>
              <a:t> people and </a:t>
            </a:r>
            <a:r>
              <a:rPr lang="it-IT" sz="3200" dirty="0" err="1" smtClean="0">
                <a:latin typeface="Adobe Garamond Pro Bold" pitchFamily="18" charset="0"/>
                <a:cs typeface="Times New Roman" pitchFamily="18" charset="0"/>
              </a:rPr>
              <a:t>to</a:t>
            </a:r>
            <a:r>
              <a:rPr lang="it-IT" sz="3200" dirty="0" smtClean="0">
                <a:latin typeface="Adobe Garamond Pro Bold" pitchFamily="18" charset="0"/>
                <a:cs typeface="Times New Roman" pitchFamily="18" charset="0"/>
              </a:rPr>
              <a:t> do spiritual </a:t>
            </a:r>
            <a:r>
              <a:rPr lang="it-IT" sz="3200" dirty="0" err="1" smtClean="0">
                <a:latin typeface="Adobe Garamond Pro Bold" pitchFamily="18" charset="0"/>
                <a:cs typeface="Times New Roman" pitchFamily="18" charset="0"/>
              </a:rPr>
              <a:t>rituals</a:t>
            </a:r>
            <a:r>
              <a:rPr lang="it-IT" sz="2600" dirty="0" smtClean="0">
                <a:latin typeface="Times New Roman" pitchFamily="18" charset="0"/>
                <a:cs typeface="Times New Roman" pitchFamily="18" charset="0"/>
              </a:rPr>
              <a:t>. </a:t>
            </a:r>
            <a:endParaRPr lang="it-IT" sz="2600" dirty="0">
              <a:latin typeface="Times New Roman" pitchFamily="18" charset="0"/>
              <a:cs typeface="Times New Roman" pitchFamily="18" charset="0"/>
            </a:endParaRPr>
          </a:p>
        </p:txBody>
      </p:sp>
      <p:pic>
        <p:nvPicPr>
          <p:cNvPr id="5" name="Picture 2"/>
          <p:cNvPicPr>
            <a:picLocks noChangeAspect="1" noChangeArrowheads="1"/>
          </p:cNvPicPr>
          <p:nvPr/>
        </p:nvPicPr>
        <p:blipFill>
          <a:blip r:embed="rId3" cstate="print"/>
          <a:srcRect/>
          <a:stretch>
            <a:fillRect/>
          </a:stretch>
        </p:blipFill>
        <p:spPr bwMode="auto">
          <a:xfrm>
            <a:off x="4283968" y="1700808"/>
            <a:ext cx="4536504" cy="4104456"/>
          </a:xfrm>
          <a:prstGeom prst="rect">
            <a:avLst/>
          </a:prstGeom>
          <a:ln>
            <a:noFill/>
          </a:ln>
          <a:effectLst>
            <a:softEdge rad="112500"/>
          </a:effectLst>
        </p:spPr>
      </p:pic>
    </p:spTree>
    <p:custDataLst>
      <p:tags r:id="rId1"/>
    </p:custDataLst>
  </p:cSld>
  <p:clrMapOvr>
    <a:masterClrMapping/>
  </p:clrMapOvr>
  <p:transition spd="slow" advClick="0" advTm="1084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heel(1)">
                                      <p:cBhvr>
                                        <p:cTn id="25" dur="20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sz="quarter" idx="1"/>
          </p:nvPr>
        </p:nvSpPr>
        <p:spPr/>
        <p:txBody>
          <a:bodyPr/>
          <a:lstStyle/>
          <a:p>
            <a:pPr>
              <a:buNone/>
            </a:pPr>
            <a:r>
              <a:rPr lang="en-US" sz="4000" dirty="0" smtClean="0">
                <a:latin typeface="MV Boli" pitchFamily="2" charset="0"/>
                <a:cs typeface="MV Boli" pitchFamily="2" charset="0"/>
              </a:rPr>
              <a:t>The masks have been realized  by the students in class</a:t>
            </a:r>
          </a:p>
          <a:p>
            <a:pPr>
              <a:buNone/>
            </a:pPr>
            <a:r>
              <a:rPr lang="en-US" sz="4000" dirty="0" smtClean="0">
                <a:latin typeface="MV Boli" pitchFamily="2" charset="0"/>
                <a:cs typeface="MV Boli" pitchFamily="2" charset="0"/>
              </a:rPr>
              <a:t>      </a:t>
            </a:r>
            <a:r>
              <a:rPr lang="en-US" sz="18000" dirty="0" smtClean="0">
                <a:latin typeface="MV Boli" pitchFamily="2" charset="0"/>
                <a:cs typeface="MV Boli" pitchFamily="2" charset="0"/>
              </a:rPr>
              <a:t>3°H</a:t>
            </a:r>
            <a:endParaRPr lang="it-IT" sz="18000" dirty="0">
              <a:latin typeface="MV Boli" pitchFamily="2" charset="0"/>
              <a:cs typeface="MV Boli" pitchFamily="2" charset="0"/>
            </a:endParaRPr>
          </a:p>
        </p:txBody>
      </p:sp>
    </p:spTree>
    <p:extLst>
      <p:ext uri="{BB962C8B-B14F-4D97-AF65-F5344CB8AC3E}">
        <p14:creationId xmlns:p14="http://schemas.microsoft.com/office/powerpoint/2010/main" val="4285887463"/>
      </p:ext>
    </p:extLst>
  </p:cSld>
  <p:clrMapOvr>
    <a:masterClrMapping/>
  </p:clrMapOvr>
  <mc:AlternateContent xmlns:mc="http://schemas.openxmlformats.org/markup-compatibility/2006" xmlns:p14="http://schemas.microsoft.com/office/powerpoint/2010/main">
    <mc:Choice Requires="p14">
      <p:transition spd="slow" p14:dur="2000" advTm="8452"/>
    </mc:Choice>
    <mc:Fallback xmlns="">
      <p:transition spd="slow" advTm="8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500" autoRev="1" fill="hold">
                                          <p:stCondLst>
                                            <p:cond delay="0"/>
                                          </p:stCondLst>
                                        </p:cTn>
                                        <p:tgtEl>
                                          <p:spTgt spid="3">
                                            <p:txEl>
                                              <p:pRg st="0" end="0"/>
                                            </p:txEl>
                                          </p:spTgt>
                                        </p:tgtEl>
                                        <p:attrNameLst>
                                          <p:attrName>ppt_w</p:attrName>
                                        </p:attrNameLst>
                                      </p:cBhvr>
                                    </p:anim>
                                    <p:anim by="(#ppt_w*0.50)" calcmode="lin" valueType="num">
                                      <p:cBhvr>
                                        <p:cTn id="8" dur="500" decel="50000" autoRev="1" fill="hold">
                                          <p:stCondLst>
                                            <p:cond delay="0"/>
                                          </p:stCondLst>
                                        </p:cTn>
                                        <p:tgtEl>
                                          <p:spTgt spid="3">
                                            <p:txEl>
                                              <p:pRg st="0" end="0"/>
                                            </p:txEl>
                                          </p:spTgt>
                                        </p:tgtEl>
                                        <p:attrNameLst>
                                          <p:attrName>ppt_x</p:attrName>
                                        </p:attrNameLst>
                                      </p:cBhvr>
                                    </p:anim>
                                    <p:anim from="(-#ppt_h/2)" to="(#ppt_y)" calcmode="lin" valueType="num">
                                      <p:cBhvr>
                                        <p:cTn id="9" dur="1000" fill="hold">
                                          <p:stCondLst>
                                            <p:cond delay="0"/>
                                          </p:stCondLst>
                                        </p:cTn>
                                        <p:tgtEl>
                                          <p:spTgt spid="3">
                                            <p:txEl>
                                              <p:pRg st="0" end="0"/>
                                            </p:txEl>
                                          </p:spTgt>
                                        </p:tgtEl>
                                        <p:attrNameLst>
                                          <p:attrName>ppt_y</p:attrName>
                                        </p:attrNameLst>
                                      </p:cBhvr>
                                    </p:anim>
                                    <p:animRot by="21600000">
                                      <p:cBhvr>
                                        <p:cTn id="10" dur="1000" fill="hold">
                                          <p:stCondLst>
                                            <p:cond delay="0"/>
                                          </p:stCondLst>
                                        </p:cTn>
                                        <p:tgtEl>
                                          <p:spTgt spid="3">
                                            <p:txEl>
                                              <p:pRg st="0" end="0"/>
                                            </p:txEl>
                                          </p:spTgt>
                                        </p:tgtEl>
                                        <p:attrNameLst>
                                          <p:attrName>r</p:attrName>
                                        </p:attrNameLst>
                                      </p:cBhvr>
                                    </p:animRot>
                                  </p:childTnLst>
                                </p:cTn>
                              </p:par>
                              <p:par>
                                <p:cTn id="11" presetID="26"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80">
                                          <p:stCondLst>
                                            <p:cond delay="0"/>
                                          </p:stCondLst>
                                        </p:cTn>
                                        <p:tgtEl>
                                          <p:spTgt spid="3">
                                            <p:txEl>
                                              <p:pRg st="1" end="1"/>
                                            </p:txEl>
                                          </p:spTgt>
                                        </p:tgtEl>
                                      </p:cBhvr>
                                    </p:animEffect>
                                    <p:anim calcmode="lin" valueType="num">
                                      <p:cBhvr>
                                        <p:cTn id="1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3">
                                            <p:txEl>
                                              <p:pRg st="1" end="1"/>
                                            </p:txEl>
                                          </p:spTgt>
                                        </p:tgtEl>
                                      </p:cBhvr>
                                      <p:to x="100000" y="60000"/>
                                    </p:animScale>
                                    <p:animScale>
                                      <p:cBhvr>
                                        <p:cTn id="20" dur="166" decel="50000">
                                          <p:stCondLst>
                                            <p:cond delay="676"/>
                                          </p:stCondLst>
                                        </p:cTn>
                                        <p:tgtEl>
                                          <p:spTgt spid="3">
                                            <p:txEl>
                                              <p:pRg st="1" end="1"/>
                                            </p:txEl>
                                          </p:spTgt>
                                        </p:tgtEl>
                                      </p:cBhvr>
                                      <p:to x="100000" y="100000"/>
                                    </p:animScale>
                                    <p:animScale>
                                      <p:cBhvr>
                                        <p:cTn id="21" dur="26">
                                          <p:stCondLst>
                                            <p:cond delay="1312"/>
                                          </p:stCondLst>
                                        </p:cTn>
                                        <p:tgtEl>
                                          <p:spTgt spid="3">
                                            <p:txEl>
                                              <p:pRg st="1" end="1"/>
                                            </p:txEl>
                                          </p:spTgt>
                                        </p:tgtEl>
                                      </p:cBhvr>
                                      <p:to x="100000" y="80000"/>
                                    </p:animScale>
                                    <p:animScale>
                                      <p:cBhvr>
                                        <p:cTn id="22" dur="166" decel="50000">
                                          <p:stCondLst>
                                            <p:cond delay="1338"/>
                                          </p:stCondLst>
                                        </p:cTn>
                                        <p:tgtEl>
                                          <p:spTgt spid="3">
                                            <p:txEl>
                                              <p:pRg st="1" end="1"/>
                                            </p:txEl>
                                          </p:spTgt>
                                        </p:tgtEl>
                                      </p:cBhvr>
                                      <p:to x="100000" y="100000"/>
                                    </p:animScale>
                                    <p:animScale>
                                      <p:cBhvr>
                                        <p:cTn id="23" dur="26">
                                          <p:stCondLst>
                                            <p:cond delay="1642"/>
                                          </p:stCondLst>
                                        </p:cTn>
                                        <p:tgtEl>
                                          <p:spTgt spid="3">
                                            <p:txEl>
                                              <p:pRg st="1" end="1"/>
                                            </p:txEl>
                                          </p:spTgt>
                                        </p:tgtEl>
                                      </p:cBhvr>
                                      <p:to x="100000" y="90000"/>
                                    </p:animScale>
                                    <p:animScale>
                                      <p:cBhvr>
                                        <p:cTn id="24" dur="166" decel="50000">
                                          <p:stCondLst>
                                            <p:cond delay="1668"/>
                                          </p:stCondLst>
                                        </p:cTn>
                                        <p:tgtEl>
                                          <p:spTgt spid="3">
                                            <p:txEl>
                                              <p:pRg st="1" end="1"/>
                                            </p:txEl>
                                          </p:spTgt>
                                        </p:tgtEl>
                                      </p:cBhvr>
                                      <p:to x="100000" y="100000"/>
                                    </p:animScale>
                                    <p:animScale>
                                      <p:cBhvr>
                                        <p:cTn id="25" dur="26">
                                          <p:stCondLst>
                                            <p:cond delay="1808"/>
                                          </p:stCondLst>
                                        </p:cTn>
                                        <p:tgtEl>
                                          <p:spTgt spid="3">
                                            <p:txEl>
                                              <p:pRg st="1" end="1"/>
                                            </p:txEl>
                                          </p:spTgt>
                                        </p:tgtEl>
                                      </p:cBhvr>
                                      <p:to x="100000" y="95000"/>
                                    </p:animScale>
                                    <p:animScale>
                                      <p:cBhvr>
                                        <p:cTn id="26" dur="166" decel="50000">
                                          <p:stCondLst>
                                            <p:cond delay="1834"/>
                                          </p:stCondLst>
                                        </p:cTn>
                                        <p:tgtEl>
                                          <p:spTgt spid="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1.2|1.3|2.4"/>
</p:tagLst>
</file>

<file path=ppt/tags/tag2.xml><?xml version="1.0" encoding="utf-8"?>
<p:tagLst xmlns:a="http://schemas.openxmlformats.org/drawingml/2006/main" xmlns:r="http://schemas.openxmlformats.org/officeDocument/2006/relationships" xmlns:p="http://schemas.openxmlformats.org/presentationml/2006/main">
  <p:tag name="TIMING" val="|1.3|2.5"/>
</p:tagLst>
</file>

<file path=ppt/tags/tag3.xml><?xml version="1.0" encoding="utf-8"?>
<p:tagLst xmlns:a="http://schemas.openxmlformats.org/drawingml/2006/main" xmlns:r="http://schemas.openxmlformats.org/officeDocument/2006/relationships" xmlns:p="http://schemas.openxmlformats.org/presentationml/2006/main">
  <p:tag name="TIMING" val="|2.2|1.5|4.7"/>
</p:tagLst>
</file>

<file path=ppt/tags/tag4.xml><?xml version="1.0" encoding="utf-8"?>
<p:tagLst xmlns:a="http://schemas.openxmlformats.org/drawingml/2006/main" xmlns:r="http://schemas.openxmlformats.org/officeDocument/2006/relationships" xmlns:p="http://schemas.openxmlformats.org/presentationml/2006/main">
  <p:tag name="TIMING" val="|0.9|1.6|5.5"/>
</p:tagLst>
</file>

<file path=ppt/tags/tag5.xml><?xml version="1.0" encoding="utf-8"?>
<p:tagLst xmlns:a="http://schemas.openxmlformats.org/drawingml/2006/main" xmlns:r="http://schemas.openxmlformats.org/officeDocument/2006/relationships" xmlns:p="http://schemas.openxmlformats.org/presentationml/2006/main">
  <p:tag name="TIMING" val="|0.9|2.6|5"/>
</p:tagLst>
</file>

<file path=ppt/tags/tag6.xml><?xml version="1.0" encoding="utf-8"?>
<p:tagLst xmlns:a="http://schemas.openxmlformats.org/drawingml/2006/main" xmlns:r="http://schemas.openxmlformats.org/officeDocument/2006/relationships" xmlns:p="http://schemas.openxmlformats.org/presentationml/2006/main">
  <p:tag name="TIMING" val="|0.4|1.1|3.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oggia">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Loggi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oggi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369</TotalTime>
  <Words>237</Words>
  <Application>Microsoft Office PowerPoint</Application>
  <PresentationFormat>Presentazione su schermo (4:3)</PresentationFormat>
  <Paragraphs>17</Paragraphs>
  <Slides>7</Slides>
  <Notes>3</Notes>
  <HiddenSlides>0</HiddenSlides>
  <MMClips>0</MMClips>
  <ScaleCrop>false</ScaleCrop>
  <HeadingPairs>
    <vt:vector size="4" baseType="variant">
      <vt:variant>
        <vt:lpstr>Tema</vt:lpstr>
      </vt:variant>
      <vt:variant>
        <vt:i4>1</vt:i4>
      </vt:variant>
      <vt:variant>
        <vt:lpstr>Titoli diapositive</vt:lpstr>
      </vt:variant>
      <vt:variant>
        <vt:i4>7</vt:i4>
      </vt:variant>
    </vt:vector>
  </HeadingPairs>
  <TitlesOfParts>
    <vt:vector size="8" baseType="lpstr">
      <vt:lpstr>Loggia</vt:lpstr>
      <vt:lpstr>Presentazione standard di PowerPoint</vt:lpstr>
      <vt:lpstr>The masks as a form of nonverbal communication </vt:lpstr>
      <vt:lpstr>Presentazione standard di PowerPoint</vt:lpstr>
      <vt:lpstr>The ROMAN MASK</vt:lpstr>
      <vt:lpstr>Presentazione standard di PowerPoint</vt:lpstr>
      <vt:lpstr>The Celtic Mask</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GiulioS</dc:creator>
  <cp:lastModifiedBy>Utente</cp:lastModifiedBy>
  <cp:revision>73</cp:revision>
  <dcterms:created xsi:type="dcterms:W3CDTF">2015-11-07T13:35:53Z</dcterms:created>
  <dcterms:modified xsi:type="dcterms:W3CDTF">2015-12-09T19:21:26Z</dcterms:modified>
</cp:coreProperties>
</file>